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EFF"/>
    <a:srgbClr val="E6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5B13C-0763-4676-8B97-103925A63AE7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67CCC-BC65-4AFA-98E4-1AAE3DB1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4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67CCC-BC65-4AFA-98E4-1AAE3DB1E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9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200C-917E-F464-74D9-83ED950AC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54E97-B265-A2B7-A6AB-0594A6A8C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3EDED-174E-D850-6F0D-9A105FE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B329C-8379-A9AE-AB9C-BCEADBCA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D1461-784E-FE82-4968-784F53FE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BF09-F45B-FC2A-2603-356F0B65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67ED8-A73A-3C83-2E1E-CE5B95656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2D7FB-37F6-44BE-BC82-71435C26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FD3-54DB-BC5A-2FEC-5155D8B1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BBE0-9800-1460-73EC-6B13757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4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9D3CE-2AC6-31B7-1028-BD4CF66B0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D58EB-FB05-72C2-B46D-4BC7731C2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94DE2-0D33-E97A-4337-EC1181EB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3F9F6-EB50-2802-7165-1C4D131A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D3A04-0DB2-2993-805E-53BB56F3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5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D386-8492-9ECF-3459-7E8468C6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393D-5B3B-7698-E2DC-47B434893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03B54-97B1-99D3-2668-691DD112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7E4BF-2673-0B89-F018-6A8F4240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45415-30D5-AF8D-8916-5EF4F4D1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3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8E3C-269D-84C7-476B-603BA7A0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C4979-AD8E-9D74-094D-DA950E7CE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96C73-6F3E-4A02-0FDF-48CBEDF1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1D69E-6A25-F8C2-309F-B9C19A9E4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F4806-E774-8EB3-5C6E-67F8E110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4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222-C802-884B-F2C0-D5BCA975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E1066-F190-5CE0-F78D-486DF2957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4F59E-AD7F-CA8D-7967-CECC3B86F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25947-572B-3FAB-8A1B-5AB01E8E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09A56-2737-01F7-82EB-934BA0D3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C96C-59B3-76C7-1E67-19951F73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3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94F3-E139-80F3-8BAB-DCA9B445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8455E-CA3E-72BE-8D51-DD0D16745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0799E-D47C-341A-5D8B-C5E00F547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FF76D-6201-D697-2D56-67D6C34E8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119A54-93BB-6E04-69D2-0D72D1F9F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D4CBBE-673E-0468-78B4-FC4F96A00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DCC7FA-7134-DAD1-94AA-8B172EEC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4CAFF-7200-137A-EE27-312E0AE5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8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D225-33D5-BFA2-B550-B8D1FE52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E1C6F-838A-8AEC-1277-8849DEF9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8A614-A90C-5032-8B32-54AAB43C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C2B1A-FAFD-FB50-C6BE-6956C845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9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1A2402-BF59-DE8E-8C4F-F41D5988D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679B8-F7BF-D2BF-C41F-B8B8B658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93A48-BBB2-03BE-E8FB-21E1593B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1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6C64-D44B-73BB-584A-4A2DC2F5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B87C7-6436-EA45-645A-D1BCB9554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9200D-FE93-B0E2-8CBB-C3C9AAE16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C0F5-5284-CDC3-746A-201ADE68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ED571-0940-23E7-D13C-A379228DC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49868-072D-5AB2-150B-93E614BD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9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0D60-501E-BBFE-FC57-194EDF69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204300-6B60-A6C1-D17B-31E8760AE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D1524-D2C6-2395-FEE2-11B0A6208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77D59-0F32-B27F-BB7A-DAD77669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203AD-79F0-28A5-9C15-3EEF8253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E8868-F0B5-9814-E78D-B94B2827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5590D-E2ED-DBB7-427E-321E5B33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66E53-1B15-83DA-A852-8D7DF3C70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D557A-E4F3-D5FF-59A6-5CD063E5B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D7914-DC4E-44F7-8FDB-C7B59C499F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558E7-D152-2189-B4BB-B79D8F022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9F5CA-34D7-72E7-6AFB-BC691FE94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8BD0B-1CF7-4E6F-8F22-DD179B86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3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F691CD-7559-ACBF-93AB-57FB79789AE1}"/>
              </a:ext>
            </a:extLst>
          </p:cNvPr>
          <p:cNvSpPr txBox="1"/>
          <p:nvPr/>
        </p:nvSpPr>
        <p:spPr>
          <a:xfrm>
            <a:off x="6593838" y="411481"/>
            <a:ext cx="489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DBMS Sessional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(CSE - 222)</a:t>
            </a:r>
            <a:endParaRPr lang="en-US" sz="2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D3448-A8F9-D1B2-6E98-FB08D2D7CEAE}"/>
              </a:ext>
            </a:extLst>
          </p:cNvPr>
          <p:cNvSpPr txBox="1"/>
          <p:nvPr/>
        </p:nvSpPr>
        <p:spPr>
          <a:xfrm>
            <a:off x="6593837" y="934701"/>
            <a:ext cx="372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database 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47C02-2114-CC1E-E6AB-4D147EA20C03}"/>
              </a:ext>
            </a:extLst>
          </p:cNvPr>
          <p:cNvSpPr txBox="1"/>
          <p:nvPr/>
        </p:nvSpPr>
        <p:spPr>
          <a:xfrm>
            <a:off x="6593838" y="1827253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topic 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Classroom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001E0-25EE-5533-911A-EC2C253972C1}"/>
              </a:ext>
            </a:extLst>
          </p:cNvPr>
          <p:cNvSpPr txBox="1"/>
          <p:nvPr/>
        </p:nvSpPr>
        <p:spPr>
          <a:xfrm>
            <a:off x="6593838" y="2196585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title 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Edu-Sphere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F54D7-7B95-0E61-038B-5A2809C7FE5E}"/>
              </a:ext>
            </a:extLst>
          </p:cNvPr>
          <p:cNvSpPr txBox="1"/>
          <p:nvPr/>
        </p:nvSpPr>
        <p:spPr>
          <a:xfrm>
            <a:off x="6593838" y="3244333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members :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B1A291B-036B-B921-6785-2DEEAD845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732211"/>
              </p:ext>
            </p:extLst>
          </p:nvPr>
        </p:nvGraphicFramePr>
        <p:xfrm>
          <a:off x="6614156" y="3736856"/>
          <a:ext cx="4876802" cy="2506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1">
                  <a:extLst>
                    <a:ext uri="{9D8B030D-6E8A-4147-A177-3AD203B41FA5}">
                      <a16:colId xmlns:a16="http://schemas.microsoft.com/office/drawing/2014/main" val="2696627526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2858558056"/>
                    </a:ext>
                  </a:extLst>
                </a:gridCol>
              </a:tblGrid>
              <a:tr h="67309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Name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0665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MD. Shahariar Alif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CSE - 02707425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881807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Arafat </a:t>
                      </a:r>
                      <a:r>
                        <a:rPr lang="en-US" sz="1600" b="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Shahriyar</a:t>
                      </a:r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600" b="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Tuhin</a:t>
                      </a:r>
                      <a:endParaRPr lang="en-US" sz="16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CSE - 02707429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578833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Koushik Dey </a:t>
                      </a:r>
                      <a:r>
                        <a:rPr lang="en-US" sz="1600" b="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Anik</a:t>
                      </a:r>
                      <a:endParaRPr lang="en-US" sz="16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CSE - 02707447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568851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Shanta Chandra Nath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CSE - 02707452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68537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08991FA-2D80-4CE8-7FD6-A20A2EF51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1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effectLst>
            <a:outerShdw blurRad="203200" dist="152400" algn="l" rotWithShape="0">
              <a:prstClr val="black">
                <a:alpha val="2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19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D070F-B368-24E9-923E-A1B758CAA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7" t="2384" r="26466" b="609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effectLst>
            <a:outerShdw blurRad="330200" dist="38100" dir="8100000" sx="103000" sy="103000" algn="tr" rotWithShape="0">
              <a:prstClr val="black">
                <a:alpha val="23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A01DB5-EBB9-7D57-89EC-8403934BE429}"/>
              </a:ext>
            </a:extLst>
          </p:cNvPr>
          <p:cNvSpPr txBox="1"/>
          <p:nvPr/>
        </p:nvSpPr>
        <p:spPr>
          <a:xfrm>
            <a:off x="378232" y="1982450"/>
            <a:ext cx="50039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concludes our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8A701-AF92-42C1-EEE5-34F5186F4D35}"/>
              </a:ext>
            </a:extLst>
          </p:cNvPr>
          <p:cNvSpPr txBox="1"/>
          <p:nvPr/>
        </p:nvSpPr>
        <p:spPr>
          <a:xfrm>
            <a:off x="378232" y="3554192"/>
            <a:ext cx="356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 to everyone</a:t>
            </a:r>
          </a:p>
        </p:txBody>
      </p:sp>
    </p:spTree>
    <p:extLst>
      <p:ext uri="{BB962C8B-B14F-4D97-AF65-F5344CB8AC3E}">
        <p14:creationId xmlns:p14="http://schemas.microsoft.com/office/powerpoint/2010/main" val="1207071974"/>
      </p:ext>
    </p:extLst>
  </p:cSld>
  <p:clrMapOvr>
    <a:masterClrMapping/>
  </p:clrMapOvr>
  <p:transition spd="slow"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D3BD2F-F2B6-2522-FEDC-0AB6F2AF1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5F383-6F63-C9E3-5BD2-1DAAE30A340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235316" y="3168244"/>
                </a:moveTo>
                <a:lnTo>
                  <a:pt x="7415757" y="3168244"/>
                </a:lnTo>
                <a:cubicBezTo>
                  <a:pt x="7501102" y="3168244"/>
                  <a:pt x="7569174" y="3192018"/>
                  <a:pt x="7619974" y="3239567"/>
                </a:cubicBezTo>
                <a:cubicBezTo>
                  <a:pt x="7670774" y="3287116"/>
                  <a:pt x="7696174" y="3351530"/>
                  <a:pt x="7696174" y="3432810"/>
                </a:cubicBezTo>
                <a:cubicBezTo>
                  <a:pt x="7696174" y="3514090"/>
                  <a:pt x="7670774" y="3578505"/>
                  <a:pt x="7619974" y="3626053"/>
                </a:cubicBezTo>
                <a:cubicBezTo>
                  <a:pt x="7569174" y="3673602"/>
                  <a:pt x="7501102" y="3697377"/>
                  <a:pt x="7415757" y="3697377"/>
                </a:cubicBezTo>
                <a:lnTo>
                  <a:pt x="7235316" y="3697377"/>
                </a:lnTo>
                <a:close/>
                <a:moveTo>
                  <a:pt x="3806316" y="3167025"/>
                </a:moveTo>
                <a:lnTo>
                  <a:pt x="3967251" y="3167025"/>
                </a:lnTo>
                <a:cubicBezTo>
                  <a:pt x="4026585" y="3167025"/>
                  <a:pt x="4071696" y="3179826"/>
                  <a:pt x="4102582" y="3205430"/>
                </a:cubicBezTo>
                <a:cubicBezTo>
                  <a:pt x="4133468" y="3231033"/>
                  <a:pt x="4148911" y="3267812"/>
                  <a:pt x="4148911" y="3315767"/>
                </a:cubicBezTo>
                <a:cubicBezTo>
                  <a:pt x="4148911" y="3362909"/>
                  <a:pt x="4133468" y="3399485"/>
                  <a:pt x="4102582" y="3425495"/>
                </a:cubicBezTo>
                <a:cubicBezTo>
                  <a:pt x="4071696" y="3451505"/>
                  <a:pt x="4026585" y="3464509"/>
                  <a:pt x="3967251" y="3464509"/>
                </a:cubicBezTo>
                <a:lnTo>
                  <a:pt x="3806316" y="3464509"/>
                </a:lnTo>
                <a:close/>
                <a:moveTo>
                  <a:pt x="6422414" y="3159709"/>
                </a:moveTo>
                <a:cubicBezTo>
                  <a:pt x="6472808" y="3159709"/>
                  <a:pt x="6518325" y="3171292"/>
                  <a:pt x="6558965" y="3194457"/>
                </a:cubicBezTo>
                <a:cubicBezTo>
                  <a:pt x="6599605" y="3217621"/>
                  <a:pt x="6631507" y="3249930"/>
                  <a:pt x="6654672" y="3291383"/>
                </a:cubicBezTo>
                <a:cubicBezTo>
                  <a:pt x="6677837" y="3332836"/>
                  <a:pt x="6689420" y="3379978"/>
                  <a:pt x="6689420" y="3432810"/>
                </a:cubicBezTo>
                <a:cubicBezTo>
                  <a:pt x="6689420" y="3485642"/>
                  <a:pt x="6677837" y="3532785"/>
                  <a:pt x="6654672" y="3574237"/>
                </a:cubicBezTo>
                <a:cubicBezTo>
                  <a:pt x="6631507" y="3615690"/>
                  <a:pt x="6599605" y="3647999"/>
                  <a:pt x="6558965" y="3671164"/>
                </a:cubicBezTo>
                <a:cubicBezTo>
                  <a:pt x="6518325" y="3694329"/>
                  <a:pt x="6472808" y="3705911"/>
                  <a:pt x="6422414" y="3705911"/>
                </a:cubicBezTo>
                <a:cubicBezTo>
                  <a:pt x="6372021" y="3705911"/>
                  <a:pt x="6326504" y="3694329"/>
                  <a:pt x="6285864" y="3671164"/>
                </a:cubicBezTo>
                <a:cubicBezTo>
                  <a:pt x="6245224" y="3647999"/>
                  <a:pt x="6213322" y="3615690"/>
                  <a:pt x="6190157" y="3574237"/>
                </a:cubicBezTo>
                <a:cubicBezTo>
                  <a:pt x="6166992" y="3532785"/>
                  <a:pt x="6155410" y="3485642"/>
                  <a:pt x="6155410" y="3432810"/>
                </a:cubicBezTo>
                <a:cubicBezTo>
                  <a:pt x="6155410" y="3379978"/>
                  <a:pt x="6166992" y="3332836"/>
                  <a:pt x="6190157" y="3291383"/>
                </a:cubicBezTo>
                <a:cubicBezTo>
                  <a:pt x="6213322" y="3249930"/>
                  <a:pt x="6245224" y="3217621"/>
                  <a:pt x="6285864" y="3194457"/>
                </a:cubicBezTo>
                <a:cubicBezTo>
                  <a:pt x="6326504" y="3171292"/>
                  <a:pt x="6372021" y="3159709"/>
                  <a:pt x="6422414" y="3159709"/>
                </a:cubicBezTo>
                <a:close/>
                <a:moveTo>
                  <a:pt x="8866606" y="3006090"/>
                </a:moveTo>
                <a:lnTo>
                  <a:pt x="8866606" y="3859530"/>
                </a:lnTo>
                <a:lnTo>
                  <a:pt x="9492056" y="3859530"/>
                </a:lnTo>
                <a:lnTo>
                  <a:pt x="9492056" y="3698596"/>
                </a:lnTo>
                <a:lnTo>
                  <a:pt x="9064116" y="3698596"/>
                </a:lnTo>
                <a:lnTo>
                  <a:pt x="9064116" y="3006090"/>
                </a:lnTo>
                <a:close/>
                <a:moveTo>
                  <a:pt x="8047456" y="3006090"/>
                </a:moveTo>
                <a:lnTo>
                  <a:pt x="8047456" y="3859530"/>
                </a:lnTo>
                <a:lnTo>
                  <a:pt x="8708262" y="3859530"/>
                </a:lnTo>
                <a:lnTo>
                  <a:pt x="8708262" y="3701034"/>
                </a:lnTo>
                <a:lnTo>
                  <a:pt x="8243747" y="3701034"/>
                </a:lnTo>
                <a:lnTo>
                  <a:pt x="8243747" y="3503524"/>
                </a:lnTo>
                <a:lnTo>
                  <a:pt x="8639986" y="3503524"/>
                </a:lnTo>
                <a:lnTo>
                  <a:pt x="8639986" y="3349905"/>
                </a:lnTo>
                <a:lnTo>
                  <a:pt x="8243747" y="3349905"/>
                </a:lnTo>
                <a:lnTo>
                  <a:pt x="8243747" y="3164586"/>
                </a:lnTo>
                <a:lnTo>
                  <a:pt x="8692412" y="3164586"/>
                </a:lnTo>
                <a:lnTo>
                  <a:pt x="8692412" y="3006090"/>
                </a:lnTo>
                <a:close/>
                <a:moveTo>
                  <a:pt x="7037806" y="3006090"/>
                </a:moveTo>
                <a:lnTo>
                  <a:pt x="7037806" y="3859530"/>
                </a:lnTo>
                <a:lnTo>
                  <a:pt x="7425511" y="3859530"/>
                </a:lnTo>
                <a:cubicBezTo>
                  <a:pt x="7518170" y="3859530"/>
                  <a:pt x="7600060" y="3841852"/>
                  <a:pt x="7671180" y="3806495"/>
                </a:cubicBezTo>
                <a:cubicBezTo>
                  <a:pt x="7742300" y="3771138"/>
                  <a:pt x="7797570" y="3721354"/>
                  <a:pt x="7836992" y="3657143"/>
                </a:cubicBezTo>
                <a:cubicBezTo>
                  <a:pt x="7876412" y="3592932"/>
                  <a:pt x="7896123" y="3518154"/>
                  <a:pt x="7896123" y="3432810"/>
                </a:cubicBezTo>
                <a:cubicBezTo>
                  <a:pt x="7896123" y="3347466"/>
                  <a:pt x="7876412" y="3272689"/>
                  <a:pt x="7836992" y="3208478"/>
                </a:cubicBezTo>
                <a:cubicBezTo>
                  <a:pt x="7797570" y="3144266"/>
                  <a:pt x="7742300" y="3094482"/>
                  <a:pt x="7671180" y="3059126"/>
                </a:cubicBezTo>
                <a:cubicBezTo>
                  <a:pt x="7600060" y="3023769"/>
                  <a:pt x="7518170" y="3006090"/>
                  <a:pt x="7425511" y="3006090"/>
                </a:cubicBezTo>
                <a:close/>
                <a:moveTo>
                  <a:pt x="4847056" y="3006090"/>
                </a:moveTo>
                <a:lnTo>
                  <a:pt x="4847056" y="3859530"/>
                </a:lnTo>
                <a:lnTo>
                  <a:pt x="5032374" y="3859530"/>
                </a:lnTo>
                <a:lnTo>
                  <a:pt x="5032374" y="3358439"/>
                </a:lnTo>
                <a:lnTo>
                  <a:pt x="5282310" y="3769309"/>
                </a:lnTo>
                <a:lnTo>
                  <a:pt x="5371312" y="3769309"/>
                </a:lnTo>
                <a:lnTo>
                  <a:pt x="5622467" y="3347466"/>
                </a:lnTo>
                <a:lnTo>
                  <a:pt x="5623686" y="3859530"/>
                </a:lnTo>
                <a:lnTo>
                  <a:pt x="5809005" y="3859530"/>
                </a:lnTo>
                <a:lnTo>
                  <a:pt x="5806566" y="3006090"/>
                </a:lnTo>
                <a:lnTo>
                  <a:pt x="5644413" y="3006090"/>
                </a:lnTo>
                <a:lnTo>
                  <a:pt x="5329860" y="3536442"/>
                </a:lnTo>
                <a:lnTo>
                  <a:pt x="5010429" y="3006090"/>
                </a:lnTo>
                <a:close/>
                <a:moveTo>
                  <a:pt x="3608806" y="3006090"/>
                </a:moveTo>
                <a:lnTo>
                  <a:pt x="3608806" y="3859530"/>
                </a:lnTo>
                <a:lnTo>
                  <a:pt x="3806316" y="3859530"/>
                </a:lnTo>
                <a:lnTo>
                  <a:pt x="3806316" y="3621786"/>
                </a:lnTo>
                <a:lnTo>
                  <a:pt x="3978224" y="3621786"/>
                </a:lnTo>
                <a:lnTo>
                  <a:pt x="3987977" y="3621786"/>
                </a:lnTo>
                <a:lnTo>
                  <a:pt x="4152569" y="3859530"/>
                </a:lnTo>
                <a:lnTo>
                  <a:pt x="4364710" y="3859530"/>
                </a:lnTo>
                <a:lnTo>
                  <a:pt x="4173296" y="3585210"/>
                </a:lnTo>
                <a:cubicBezTo>
                  <a:pt x="4229379" y="3560826"/>
                  <a:pt x="4272660" y="3525673"/>
                  <a:pt x="4303140" y="3479749"/>
                </a:cubicBezTo>
                <a:cubicBezTo>
                  <a:pt x="4333620" y="3433826"/>
                  <a:pt x="4348860" y="3379166"/>
                  <a:pt x="4348860" y="3315767"/>
                </a:cubicBezTo>
                <a:cubicBezTo>
                  <a:pt x="4348860" y="3252369"/>
                  <a:pt x="4333823" y="3197505"/>
                  <a:pt x="4303750" y="3151175"/>
                </a:cubicBezTo>
                <a:cubicBezTo>
                  <a:pt x="4273676" y="3104845"/>
                  <a:pt x="4230801" y="3069082"/>
                  <a:pt x="4175124" y="3043885"/>
                </a:cubicBezTo>
                <a:cubicBezTo>
                  <a:pt x="4119448" y="3018689"/>
                  <a:pt x="4053814" y="3006090"/>
                  <a:pt x="3978224" y="3006090"/>
                </a:cubicBezTo>
                <a:close/>
                <a:moveTo>
                  <a:pt x="2789656" y="3006090"/>
                </a:moveTo>
                <a:lnTo>
                  <a:pt x="2789656" y="3859530"/>
                </a:lnTo>
                <a:lnTo>
                  <a:pt x="3450462" y="3859530"/>
                </a:lnTo>
                <a:lnTo>
                  <a:pt x="3450462" y="3701034"/>
                </a:lnTo>
                <a:lnTo>
                  <a:pt x="2985947" y="3701034"/>
                </a:lnTo>
                <a:lnTo>
                  <a:pt x="2985947" y="3503524"/>
                </a:lnTo>
                <a:lnTo>
                  <a:pt x="3382187" y="3503524"/>
                </a:lnTo>
                <a:lnTo>
                  <a:pt x="3382187" y="3349905"/>
                </a:lnTo>
                <a:lnTo>
                  <a:pt x="2985947" y="3349905"/>
                </a:lnTo>
                <a:lnTo>
                  <a:pt x="2985947" y="3164586"/>
                </a:lnTo>
                <a:lnTo>
                  <a:pt x="3434613" y="3164586"/>
                </a:lnTo>
                <a:lnTo>
                  <a:pt x="3434613" y="3006090"/>
                </a:lnTo>
                <a:close/>
                <a:moveTo>
                  <a:pt x="6422414" y="2991460"/>
                </a:moveTo>
                <a:cubicBezTo>
                  <a:pt x="6333819" y="2991460"/>
                  <a:pt x="6253962" y="3010561"/>
                  <a:pt x="6182842" y="3048762"/>
                </a:cubicBezTo>
                <a:cubicBezTo>
                  <a:pt x="6111722" y="3086964"/>
                  <a:pt x="6056045" y="3139593"/>
                  <a:pt x="6015811" y="3206649"/>
                </a:cubicBezTo>
                <a:cubicBezTo>
                  <a:pt x="5975578" y="3273705"/>
                  <a:pt x="5955461" y="3349092"/>
                  <a:pt x="5955461" y="3432810"/>
                </a:cubicBezTo>
                <a:cubicBezTo>
                  <a:pt x="5955461" y="3516529"/>
                  <a:pt x="5975578" y="3591916"/>
                  <a:pt x="6015811" y="3658972"/>
                </a:cubicBezTo>
                <a:cubicBezTo>
                  <a:pt x="6056045" y="3726028"/>
                  <a:pt x="6111722" y="3778657"/>
                  <a:pt x="6182842" y="3816858"/>
                </a:cubicBezTo>
                <a:cubicBezTo>
                  <a:pt x="6253962" y="3855060"/>
                  <a:pt x="6333819" y="3874161"/>
                  <a:pt x="6422414" y="3874161"/>
                </a:cubicBezTo>
                <a:cubicBezTo>
                  <a:pt x="6511010" y="3874161"/>
                  <a:pt x="6590664" y="3855060"/>
                  <a:pt x="6661378" y="3816858"/>
                </a:cubicBezTo>
                <a:cubicBezTo>
                  <a:pt x="6732092" y="3778657"/>
                  <a:pt x="6787768" y="3726028"/>
                  <a:pt x="6828408" y="3658972"/>
                </a:cubicBezTo>
                <a:cubicBezTo>
                  <a:pt x="6869048" y="3591916"/>
                  <a:pt x="6889368" y="3516529"/>
                  <a:pt x="6889368" y="3432810"/>
                </a:cubicBezTo>
                <a:cubicBezTo>
                  <a:pt x="6889368" y="3349092"/>
                  <a:pt x="6869048" y="3273705"/>
                  <a:pt x="6828408" y="3206649"/>
                </a:cubicBezTo>
                <a:cubicBezTo>
                  <a:pt x="6787768" y="3139593"/>
                  <a:pt x="6732092" y="3086964"/>
                  <a:pt x="6661378" y="3048762"/>
                </a:cubicBezTo>
                <a:cubicBezTo>
                  <a:pt x="6590664" y="3010561"/>
                  <a:pt x="6511010" y="2991460"/>
                  <a:pt x="6422414" y="29914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6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358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1BFE2-1DFE-7CCA-7231-57AE60EE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43D91D-02DA-F67E-1A97-0590AC56A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D261A-73F8-0844-CF7C-1BF845EA5C7C}"/>
              </a:ext>
            </a:extLst>
          </p:cNvPr>
          <p:cNvSpPr txBox="1"/>
          <p:nvPr/>
        </p:nvSpPr>
        <p:spPr>
          <a:xfrm>
            <a:off x="0" y="68580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235316" y="3168244"/>
                </a:moveTo>
                <a:lnTo>
                  <a:pt x="7415757" y="3168244"/>
                </a:lnTo>
                <a:cubicBezTo>
                  <a:pt x="7501102" y="3168244"/>
                  <a:pt x="7569174" y="3192018"/>
                  <a:pt x="7619974" y="3239567"/>
                </a:cubicBezTo>
                <a:cubicBezTo>
                  <a:pt x="7670774" y="3287116"/>
                  <a:pt x="7696174" y="3351530"/>
                  <a:pt x="7696174" y="3432810"/>
                </a:cubicBezTo>
                <a:cubicBezTo>
                  <a:pt x="7696174" y="3514090"/>
                  <a:pt x="7670774" y="3578505"/>
                  <a:pt x="7619974" y="3626053"/>
                </a:cubicBezTo>
                <a:cubicBezTo>
                  <a:pt x="7569174" y="3673602"/>
                  <a:pt x="7501102" y="3697377"/>
                  <a:pt x="7415757" y="3697377"/>
                </a:cubicBezTo>
                <a:lnTo>
                  <a:pt x="7235316" y="3697377"/>
                </a:lnTo>
                <a:close/>
                <a:moveTo>
                  <a:pt x="3806316" y="3167025"/>
                </a:moveTo>
                <a:lnTo>
                  <a:pt x="3967251" y="3167025"/>
                </a:lnTo>
                <a:cubicBezTo>
                  <a:pt x="4026585" y="3167025"/>
                  <a:pt x="4071696" y="3179826"/>
                  <a:pt x="4102582" y="3205430"/>
                </a:cubicBezTo>
                <a:cubicBezTo>
                  <a:pt x="4133468" y="3231033"/>
                  <a:pt x="4148911" y="3267812"/>
                  <a:pt x="4148911" y="3315767"/>
                </a:cubicBezTo>
                <a:cubicBezTo>
                  <a:pt x="4148911" y="3362909"/>
                  <a:pt x="4133468" y="3399485"/>
                  <a:pt x="4102582" y="3425495"/>
                </a:cubicBezTo>
                <a:cubicBezTo>
                  <a:pt x="4071696" y="3451505"/>
                  <a:pt x="4026585" y="3464509"/>
                  <a:pt x="3967251" y="3464509"/>
                </a:cubicBezTo>
                <a:lnTo>
                  <a:pt x="3806316" y="3464509"/>
                </a:lnTo>
                <a:close/>
                <a:moveTo>
                  <a:pt x="6422414" y="3159709"/>
                </a:moveTo>
                <a:cubicBezTo>
                  <a:pt x="6472808" y="3159709"/>
                  <a:pt x="6518325" y="3171292"/>
                  <a:pt x="6558965" y="3194457"/>
                </a:cubicBezTo>
                <a:cubicBezTo>
                  <a:pt x="6599605" y="3217621"/>
                  <a:pt x="6631507" y="3249930"/>
                  <a:pt x="6654672" y="3291383"/>
                </a:cubicBezTo>
                <a:cubicBezTo>
                  <a:pt x="6677837" y="3332836"/>
                  <a:pt x="6689420" y="3379978"/>
                  <a:pt x="6689420" y="3432810"/>
                </a:cubicBezTo>
                <a:cubicBezTo>
                  <a:pt x="6689420" y="3485642"/>
                  <a:pt x="6677837" y="3532785"/>
                  <a:pt x="6654672" y="3574237"/>
                </a:cubicBezTo>
                <a:cubicBezTo>
                  <a:pt x="6631507" y="3615690"/>
                  <a:pt x="6599605" y="3647999"/>
                  <a:pt x="6558965" y="3671164"/>
                </a:cubicBezTo>
                <a:cubicBezTo>
                  <a:pt x="6518325" y="3694329"/>
                  <a:pt x="6472808" y="3705911"/>
                  <a:pt x="6422414" y="3705911"/>
                </a:cubicBezTo>
                <a:cubicBezTo>
                  <a:pt x="6372021" y="3705911"/>
                  <a:pt x="6326504" y="3694329"/>
                  <a:pt x="6285864" y="3671164"/>
                </a:cubicBezTo>
                <a:cubicBezTo>
                  <a:pt x="6245224" y="3647999"/>
                  <a:pt x="6213322" y="3615690"/>
                  <a:pt x="6190157" y="3574237"/>
                </a:cubicBezTo>
                <a:cubicBezTo>
                  <a:pt x="6166992" y="3532785"/>
                  <a:pt x="6155410" y="3485642"/>
                  <a:pt x="6155410" y="3432810"/>
                </a:cubicBezTo>
                <a:cubicBezTo>
                  <a:pt x="6155410" y="3379978"/>
                  <a:pt x="6166992" y="3332836"/>
                  <a:pt x="6190157" y="3291383"/>
                </a:cubicBezTo>
                <a:cubicBezTo>
                  <a:pt x="6213322" y="3249930"/>
                  <a:pt x="6245224" y="3217621"/>
                  <a:pt x="6285864" y="3194457"/>
                </a:cubicBezTo>
                <a:cubicBezTo>
                  <a:pt x="6326504" y="3171292"/>
                  <a:pt x="6372021" y="3159709"/>
                  <a:pt x="6422414" y="3159709"/>
                </a:cubicBezTo>
                <a:close/>
                <a:moveTo>
                  <a:pt x="8866606" y="3006090"/>
                </a:moveTo>
                <a:lnTo>
                  <a:pt x="8866606" y="3859530"/>
                </a:lnTo>
                <a:lnTo>
                  <a:pt x="9492056" y="3859530"/>
                </a:lnTo>
                <a:lnTo>
                  <a:pt x="9492056" y="3698596"/>
                </a:lnTo>
                <a:lnTo>
                  <a:pt x="9064116" y="3698596"/>
                </a:lnTo>
                <a:lnTo>
                  <a:pt x="9064116" y="3006090"/>
                </a:lnTo>
                <a:close/>
                <a:moveTo>
                  <a:pt x="8047456" y="3006090"/>
                </a:moveTo>
                <a:lnTo>
                  <a:pt x="8047456" y="3859530"/>
                </a:lnTo>
                <a:lnTo>
                  <a:pt x="8708262" y="3859530"/>
                </a:lnTo>
                <a:lnTo>
                  <a:pt x="8708262" y="3701034"/>
                </a:lnTo>
                <a:lnTo>
                  <a:pt x="8243747" y="3701034"/>
                </a:lnTo>
                <a:lnTo>
                  <a:pt x="8243747" y="3503524"/>
                </a:lnTo>
                <a:lnTo>
                  <a:pt x="8639986" y="3503524"/>
                </a:lnTo>
                <a:lnTo>
                  <a:pt x="8639986" y="3349905"/>
                </a:lnTo>
                <a:lnTo>
                  <a:pt x="8243747" y="3349905"/>
                </a:lnTo>
                <a:lnTo>
                  <a:pt x="8243747" y="3164586"/>
                </a:lnTo>
                <a:lnTo>
                  <a:pt x="8692412" y="3164586"/>
                </a:lnTo>
                <a:lnTo>
                  <a:pt x="8692412" y="3006090"/>
                </a:lnTo>
                <a:close/>
                <a:moveTo>
                  <a:pt x="7037806" y="3006090"/>
                </a:moveTo>
                <a:lnTo>
                  <a:pt x="7037806" y="3859530"/>
                </a:lnTo>
                <a:lnTo>
                  <a:pt x="7425511" y="3859530"/>
                </a:lnTo>
                <a:cubicBezTo>
                  <a:pt x="7518170" y="3859530"/>
                  <a:pt x="7600060" y="3841852"/>
                  <a:pt x="7671180" y="3806495"/>
                </a:cubicBezTo>
                <a:cubicBezTo>
                  <a:pt x="7742300" y="3771138"/>
                  <a:pt x="7797570" y="3721354"/>
                  <a:pt x="7836992" y="3657143"/>
                </a:cubicBezTo>
                <a:cubicBezTo>
                  <a:pt x="7876412" y="3592932"/>
                  <a:pt x="7896123" y="3518154"/>
                  <a:pt x="7896123" y="3432810"/>
                </a:cubicBezTo>
                <a:cubicBezTo>
                  <a:pt x="7896123" y="3347466"/>
                  <a:pt x="7876412" y="3272689"/>
                  <a:pt x="7836992" y="3208478"/>
                </a:cubicBezTo>
                <a:cubicBezTo>
                  <a:pt x="7797570" y="3144266"/>
                  <a:pt x="7742300" y="3094482"/>
                  <a:pt x="7671180" y="3059126"/>
                </a:cubicBezTo>
                <a:cubicBezTo>
                  <a:pt x="7600060" y="3023769"/>
                  <a:pt x="7518170" y="3006090"/>
                  <a:pt x="7425511" y="3006090"/>
                </a:cubicBezTo>
                <a:close/>
                <a:moveTo>
                  <a:pt x="4847056" y="3006090"/>
                </a:moveTo>
                <a:lnTo>
                  <a:pt x="4847056" y="3859530"/>
                </a:lnTo>
                <a:lnTo>
                  <a:pt x="5032374" y="3859530"/>
                </a:lnTo>
                <a:lnTo>
                  <a:pt x="5032374" y="3358439"/>
                </a:lnTo>
                <a:lnTo>
                  <a:pt x="5282310" y="3769309"/>
                </a:lnTo>
                <a:lnTo>
                  <a:pt x="5371312" y="3769309"/>
                </a:lnTo>
                <a:lnTo>
                  <a:pt x="5622467" y="3347466"/>
                </a:lnTo>
                <a:lnTo>
                  <a:pt x="5623686" y="3859530"/>
                </a:lnTo>
                <a:lnTo>
                  <a:pt x="5809005" y="3859530"/>
                </a:lnTo>
                <a:lnTo>
                  <a:pt x="5806566" y="3006090"/>
                </a:lnTo>
                <a:lnTo>
                  <a:pt x="5644413" y="3006090"/>
                </a:lnTo>
                <a:lnTo>
                  <a:pt x="5329860" y="3536442"/>
                </a:lnTo>
                <a:lnTo>
                  <a:pt x="5010429" y="3006090"/>
                </a:lnTo>
                <a:close/>
                <a:moveTo>
                  <a:pt x="3608806" y="3006090"/>
                </a:moveTo>
                <a:lnTo>
                  <a:pt x="3608806" y="3859530"/>
                </a:lnTo>
                <a:lnTo>
                  <a:pt x="3806316" y="3859530"/>
                </a:lnTo>
                <a:lnTo>
                  <a:pt x="3806316" y="3621786"/>
                </a:lnTo>
                <a:lnTo>
                  <a:pt x="3978224" y="3621786"/>
                </a:lnTo>
                <a:lnTo>
                  <a:pt x="3987977" y="3621786"/>
                </a:lnTo>
                <a:lnTo>
                  <a:pt x="4152569" y="3859530"/>
                </a:lnTo>
                <a:lnTo>
                  <a:pt x="4364710" y="3859530"/>
                </a:lnTo>
                <a:lnTo>
                  <a:pt x="4173296" y="3585210"/>
                </a:lnTo>
                <a:cubicBezTo>
                  <a:pt x="4229379" y="3560826"/>
                  <a:pt x="4272660" y="3525673"/>
                  <a:pt x="4303140" y="3479749"/>
                </a:cubicBezTo>
                <a:cubicBezTo>
                  <a:pt x="4333620" y="3433826"/>
                  <a:pt x="4348860" y="3379166"/>
                  <a:pt x="4348860" y="3315767"/>
                </a:cubicBezTo>
                <a:cubicBezTo>
                  <a:pt x="4348860" y="3252369"/>
                  <a:pt x="4333823" y="3197505"/>
                  <a:pt x="4303750" y="3151175"/>
                </a:cubicBezTo>
                <a:cubicBezTo>
                  <a:pt x="4273676" y="3104845"/>
                  <a:pt x="4230801" y="3069082"/>
                  <a:pt x="4175124" y="3043885"/>
                </a:cubicBezTo>
                <a:cubicBezTo>
                  <a:pt x="4119448" y="3018689"/>
                  <a:pt x="4053814" y="3006090"/>
                  <a:pt x="3978224" y="3006090"/>
                </a:cubicBezTo>
                <a:close/>
                <a:moveTo>
                  <a:pt x="2789656" y="3006090"/>
                </a:moveTo>
                <a:lnTo>
                  <a:pt x="2789656" y="3859530"/>
                </a:lnTo>
                <a:lnTo>
                  <a:pt x="3450462" y="3859530"/>
                </a:lnTo>
                <a:lnTo>
                  <a:pt x="3450462" y="3701034"/>
                </a:lnTo>
                <a:lnTo>
                  <a:pt x="2985947" y="3701034"/>
                </a:lnTo>
                <a:lnTo>
                  <a:pt x="2985947" y="3503524"/>
                </a:lnTo>
                <a:lnTo>
                  <a:pt x="3382187" y="3503524"/>
                </a:lnTo>
                <a:lnTo>
                  <a:pt x="3382187" y="3349905"/>
                </a:lnTo>
                <a:lnTo>
                  <a:pt x="2985947" y="3349905"/>
                </a:lnTo>
                <a:lnTo>
                  <a:pt x="2985947" y="3164586"/>
                </a:lnTo>
                <a:lnTo>
                  <a:pt x="3434613" y="3164586"/>
                </a:lnTo>
                <a:lnTo>
                  <a:pt x="3434613" y="3006090"/>
                </a:lnTo>
                <a:close/>
                <a:moveTo>
                  <a:pt x="6422414" y="2991460"/>
                </a:moveTo>
                <a:cubicBezTo>
                  <a:pt x="6333819" y="2991460"/>
                  <a:pt x="6253962" y="3010561"/>
                  <a:pt x="6182842" y="3048762"/>
                </a:cubicBezTo>
                <a:cubicBezTo>
                  <a:pt x="6111722" y="3086964"/>
                  <a:pt x="6056045" y="3139593"/>
                  <a:pt x="6015811" y="3206649"/>
                </a:cubicBezTo>
                <a:cubicBezTo>
                  <a:pt x="5975578" y="3273705"/>
                  <a:pt x="5955461" y="3349092"/>
                  <a:pt x="5955461" y="3432810"/>
                </a:cubicBezTo>
                <a:cubicBezTo>
                  <a:pt x="5955461" y="3516529"/>
                  <a:pt x="5975578" y="3591916"/>
                  <a:pt x="6015811" y="3658972"/>
                </a:cubicBezTo>
                <a:cubicBezTo>
                  <a:pt x="6056045" y="3726028"/>
                  <a:pt x="6111722" y="3778657"/>
                  <a:pt x="6182842" y="3816858"/>
                </a:cubicBezTo>
                <a:cubicBezTo>
                  <a:pt x="6253962" y="3855060"/>
                  <a:pt x="6333819" y="3874161"/>
                  <a:pt x="6422414" y="3874161"/>
                </a:cubicBezTo>
                <a:cubicBezTo>
                  <a:pt x="6511010" y="3874161"/>
                  <a:pt x="6590664" y="3855060"/>
                  <a:pt x="6661378" y="3816858"/>
                </a:cubicBezTo>
                <a:cubicBezTo>
                  <a:pt x="6732092" y="3778657"/>
                  <a:pt x="6787768" y="3726028"/>
                  <a:pt x="6828408" y="3658972"/>
                </a:cubicBezTo>
                <a:cubicBezTo>
                  <a:pt x="6869048" y="3591916"/>
                  <a:pt x="6889368" y="3516529"/>
                  <a:pt x="6889368" y="3432810"/>
                </a:cubicBezTo>
                <a:cubicBezTo>
                  <a:pt x="6889368" y="3349092"/>
                  <a:pt x="6869048" y="3273705"/>
                  <a:pt x="6828408" y="3206649"/>
                </a:cubicBezTo>
                <a:cubicBezTo>
                  <a:pt x="6787768" y="3139593"/>
                  <a:pt x="6732092" y="3086964"/>
                  <a:pt x="6661378" y="3048762"/>
                </a:cubicBezTo>
                <a:cubicBezTo>
                  <a:pt x="6590664" y="3010561"/>
                  <a:pt x="6511010" y="2991460"/>
                  <a:pt x="6422414" y="29914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6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3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4B779-0040-FAC8-7218-0E5DC03C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37BC01-69BF-D352-B0B1-52B280F6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9715606" cy="110900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524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0C851-F2E2-2183-F0E1-FFE438E8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8E1816-16D4-8EDF-B065-5086F10314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3846"/>
            <a:ext cx="17923282" cy="100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6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8E186-52B7-93DB-5E29-A8751FF16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8CF7B6-EEC7-52DC-2F5B-1DC4119849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0111" y="-609600"/>
            <a:ext cx="15602111" cy="87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7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08C26-D831-8A5A-C6B6-D7D18FE83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6CF88A-4F09-56B7-C43A-26A88977F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85754-9C8C-6964-DCDD-C0FAFD027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56D30-03A1-5372-205B-1D83D5358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0" y="0"/>
            <a:ext cx="8942552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476E0F9-30CB-F542-B824-BA92421282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728868" y="3532227"/>
                </a:moveTo>
                <a:lnTo>
                  <a:pt x="8818556" y="3532227"/>
                </a:lnTo>
                <a:lnTo>
                  <a:pt x="8818556" y="3578328"/>
                </a:lnTo>
                <a:cubicBezTo>
                  <a:pt x="8811292" y="3598445"/>
                  <a:pt x="8798998" y="3613672"/>
                  <a:pt x="8781676" y="3624010"/>
                </a:cubicBezTo>
                <a:cubicBezTo>
                  <a:pt x="8764352" y="3634348"/>
                  <a:pt x="8744515" y="3639517"/>
                  <a:pt x="8722162" y="3639517"/>
                </a:cubicBezTo>
                <a:cubicBezTo>
                  <a:pt x="8699252" y="3639517"/>
                  <a:pt x="8681231" y="3634627"/>
                  <a:pt x="8668099" y="3624848"/>
                </a:cubicBezTo>
                <a:cubicBezTo>
                  <a:pt x="8654968" y="3615069"/>
                  <a:pt x="8648402" y="3601798"/>
                  <a:pt x="8648402" y="3585034"/>
                </a:cubicBezTo>
                <a:cubicBezTo>
                  <a:pt x="8648402" y="3549829"/>
                  <a:pt x="8675224" y="3532227"/>
                  <a:pt x="8728868" y="3532227"/>
                </a:cubicBezTo>
                <a:close/>
                <a:moveTo>
                  <a:pt x="7262019" y="3532227"/>
                </a:moveTo>
                <a:lnTo>
                  <a:pt x="7351706" y="3532227"/>
                </a:lnTo>
                <a:lnTo>
                  <a:pt x="7351706" y="3578328"/>
                </a:lnTo>
                <a:cubicBezTo>
                  <a:pt x="7344442" y="3598445"/>
                  <a:pt x="7332148" y="3613672"/>
                  <a:pt x="7314826" y="3624010"/>
                </a:cubicBezTo>
                <a:cubicBezTo>
                  <a:pt x="7297503" y="3634348"/>
                  <a:pt x="7277665" y="3639517"/>
                  <a:pt x="7255313" y="3639517"/>
                </a:cubicBezTo>
                <a:cubicBezTo>
                  <a:pt x="7232402" y="3639517"/>
                  <a:pt x="7214381" y="3634627"/>
                  <a:pt x="7201249" y="3624848"/>
                </a:cubicBezTo>
                <a:cubicBezTo>
                  <a:pt x="7188118" y="3615069"/>
                  <a:pt x="7181552" y="3601798"/>
                  <a:pt x="7181552" y="3585034"/>
                </a:cubicBezTo>
                <a:cubicBezTo>
                  <a:pt x="7181552" y="3549829"/>
                  <a:pt x="7208374" y="3532227"/>
                  <a:pt x="7262019" y="3532227"/>
                </a:cubicBezTo>
                <a:close/>
                <a:moveTo>
                  <a:pt x="5566568" y="3532227"/>
                </a:moveTo>
                <a:lnTo>
                  <a:pt x="5656256" y="3532227"/>
                </a:lnTo>
                <a:lnTo>
                  <a:pt x="5656256" y="3578328"/>
                </a:lnTo>
                <a:cubicBezTo>
                  <a:pt x="5648992" y="3598445"/>
                  <a:pt x="5636698" y="3613672"/>
                  <a:pt x="5619375" y="3624010"/>
                </a:cubicBezTo>
                <a:cubicBezTo>
                  <a:pt x="5602053" y="3634348"/>
                  <a:pt x="5582215" y="3639517"/>
                  <a:pt x="5559863" y="3639517"/>
                </a:cubicBezTo>
                <a:cubicBezTo>
                  <a:pt x="5536952" y="3639517"/>
                  <a:pt x="5518931" y="3634627"/>
                  <a:pt x="5505799" y="3624848"/>
                </a:cubicBezTo>
                <a:cubicBezTo>
                  <a:pt x="5492667" y="3615069"/>
                  <a:pt x="5486101" y="3601798"/>
                  <a:pt x="5486101" y="3585034"/>
                </a:cubicBezTo>
                <a:cubicBezTo>
                  <a:pt x="5486101" y="3549829"/>
                  <a:pt x="5512924" y="3532227"/>
                  <a:pt x="5566568" y="3532227"/>
                </a:cubicBezTo>
                <a:close/>
                <a:moveTo>
                  <a:pt x="7815764" y="3370455"/>
                </a:moveTo>
                <a:cubicBezTo>
                  <a:pt x="7850410" y="3370455"/>
                  <a:pt x="7878769" y="3380653"/>
                  <a:pt x="7900841" y="3401049"/>
                </a:cubicBezTo>
                <a:cubicBezTo>
                  <a:pt x="7922914" y="3421445"/>
                  <a:pt x="7933950" y="3448128"/>
                  <a:pt x="7933950" y="3481097"/>
                </a:cubicBezTo>
                <a:cubicBezTo>
                  <a:pt x="7933950" y="3514066"/>
                  <a:pt x="7922914" y="3540749"/>
                  <a:pt x="7900841" y="3561145"/>
                </a:cubicBezTo>
                <a:cubicBezTo>
                  <a:pt x="7878769" y="3581541"/>
                  <a:pt x="7850410" y="3591739"/>
                  <a:pt x="7815764" y="3591739"/>
                </a:cubicBezTo>
                <a:cubicBezTo>
                  <a:pt x="7781119" y="3591739"/>
                  <a:pt x="7752620" y="3581541"/>
                  <a:pt x="7730268" y="3561145"/>
                </a:cubicBezTo>
                <a:cubicBezTo>
                  <a:pt x="7707915" y="3540749"/>
                  <a:pt x="7696739" y="3514066"/>
                  <a:pt x="7696739" y="3481097"/>
                </a:cubicBezTo>
                <a:cubicBezTo>
                  <a:pt x="7696739" y="3448128"/>
                  <a:pt x="7707915" y="3421445"/>
                  <a:pt x="7730268" y="3401049"/>
                </a:cubicBezTo>
                <a:cubicBezTo>
                  <a:pt x="7752620" y="3380653"/>
                  <a:pt x="7781119" y="3370455"/>
                  <a:pt x="7815764" y="3370455"/>
                </a:cubicBezTo>
                <a:close/>
                <a:moveTo>
                  <a:pt x="4186206" y="3362073"/>
                </a:moveTo>
                <a:cubicBezTo>
                  <a:pt x="4215263" y="3362073"/>
                  <a:pt x="4239851" y="3370594"/>
                  <a:pt x="4259968" y="3387638"/>
                </a:cubicBezTo>
                <a:cubicBezTo>
                  <a:pt x="4280084" y="3404681"/>
                  <a:pt x="4292379" y="3427452"/>
                  <a:pt x="4296848" y="3455951"/>
                </a:cubicBezTo>
                <a:lnTo>
                  <a:pt x="4074725" y="3455951"/>
                </a:lnTo>
                <a:cubicBezTo>
                  <a:pt x="4079196" y="3426893"/>
                  <a:pt x="4091489" y="3403983"/>
                  <a:pt x="4111606" y="3387219"/>
                </a:cubicBezTo>
                <a:cubicBezTo>
                  <a:pt x="4131723" y="3370455"/>
                  <a:pt x="4156590" y="3362073"/>
                  <a:pt x="4186206" y="3362073"/>
                </a:cubicBezTo>
                <a:close/>
                <a:moveTo>
                  <a:pt x="6835832" y="3269871"/>
                </a:moveTo>
                <a:lnTo>
                  <a:pt x="6835832" y="3720822"/>
                </a:lnTo>
                <a:lnTo>
                  <a:pt x="6966592" y="3720822"/>
                </a:lnTo>
                <a:lnTo>
                  <a:pt x="6966592" y="3269871"/>
                </a:lnTo>
                <a:close/>
                <a:moveTo>
                  <a:pt x="9331230" y="3263165"/>
                </a:moveTo>
                <a:cubicBezTo>
                  <a:pt x="9302172" y="3263165"/>
                  <a:pt x="9275490" y="3268194"/>
                  <a:pt x="9251182" y="3278253"/>
                </a:cubicBezTo>
                <a:cubicBezTo>
                  <a:pt x="9226874" y="3288311"/>
                  <a:pt x="9206338" y="3302840"/>
                  <a:pt x="9189574" y="3321839"/>
                </a:cubicBezTo>
                <a:lnTo>
                  <a:pt x="9189574" y="3269871"/>
                </a:lnTo>
                <a:lnTo>
                  <a:pt x="9064682" y="3269871"/>
                </a:lnTo>
                <a:lnTo>
                  <a:pt x="9064682" y="3720822"/>
                </a:lnTo>
                <a:lnTo>
                  <a:pt x="9195442" y="3720822"/>
                </a:lnTo>
                <a:lnTo>
                  <a:pt x="9195442" y="3494508"/>
                </a:lnTo>
                <a:cubicBezTo>
                  <a:pt x="9195442" y="3455392"/>
                  <a:pt x="9204382" y="3425915"/>
                  <a:pt x="9222264" y="3406078"/>
                </a:cubicBezTo>
                <a:cubicBezTo>
                  <a:pt x="9240145" y="3386241"/>
                  <a:pt x="9264174" y="3376322"/>
                  <a:pt x="9294349" y="3376322"/>
                </a:cubicBezTo>
                <a:cubicBezTo>
                  <a:pt x="9351346" y="3376322"/>
                  <a:pt x="9379845" y="3411806"/>
                  <a:pt x="9379845" y="3482773"/>
                </a:cubicBezTo>
                <a:lnTo>
                  <a:pt x="9379845" y="3720822"/>
                </a:lnTo>
                <a:lnTo>
                  <a:pt x="9510604" y="3720822"/>
                </a:lnTo>
                <a:lnTo>
                  <a:pt x="9510604" y="3494508"/>
                </a:lnTo>
                <a:cubicBezTo>
                  <a:pt x="9510604" y="3455392"/>
                  <a:pt x="9519545" y="3425915"/>
                  <a:pt x="9537427" y="3406078"/>
                </a:cubicBezTo>
                <a:cubicBezTo>
                  <a:pt x="9555308" y="3386241"/>
                  <a:pt x="9579616" y="3376322"/>
                  <a:pt x="9610350" y="3376322"/>
                </a:cubicBezTo>
                <a:cubicBezTo>
                  <a:pt x="9637731" y="3376322"/>
                  <a:pt x="9658826" y="3385123"/>
                  <a:pt x="9673634" y="3402725"/>
                </a:cubicBezTo>
                <a:cubicBezTo>
                  <a:pt x="9688442" y="3420327"/>
                  <a:pt x="9695847" y="3447010"/>
                  <a:pt x="9695847" y="3482773"/>
                </a:cubicBezTo>
                <a:lnTo>
                  <a:pt x="9695847" y="3720822"/>
                </a:lnTo>
                <a:lnTo>
                  <a:pt x="9826606" y="3720822"/>
                </a:lnTo>
                <a:lnTo>
                  <a:pt x="9826606" y="3462657"/>
                </a:lnTo>
                <a:cubicBezTo>
                  <a:pt x="9826606" y="3396159"/>
                  <a:pt x="9809981" y="3346287"/>
                  <a:pt x="9776733" y="3313038"/>
                </a:cubicBezTo>
                <a:cubicBezTo>
                  <a:pt x="9743484" y="3279789"/>
                  <a:pt x="9698640" y="3263165"/>
                  <a:pt x="9642202" y="3263165"/>
                </a:cubicBezTo>
                <a:cubicBezTo>
                  <a:pt x="9608674" y="3263165"/>
                  <a:pt x="9577800" y="3269591"/>
                  <a:pt x="9549580" y="3282444"/>
                </a:cubicBezTo>
                <a:cubicBezTo>
                  <a:pt x="9521361" y="3295296"/>
                  <a:pt x="9498032" y="3313457"/>
                  <a:pt x="9479592" y="3336927"/>
                </a:cubicBezTo>
                <a:cubicBezTo>
                  <a:pt x="9463944" y="3312898"/>
                  <a:pt x="9443268" y="3294598"/>
                  <a:pt x="9417564" y="3282024"/>
                </a:cubicBezTo>
                <a:cubicBezTo>
                  <a:pt x="9391860" y="3269451"/>
                  <a:pt x="9363081" y="3263165"/>
                  <a:pt x="9331230" y="3263165"/>
                </a:cubicBezTo>
                <a:close/>
                <a:moveTo>
                  <a:pt x="8732222" y="3263165"/>
                </a:moveTo>
                <a:cubicBezTo>
                  <a:pt x="8695899" y="3263165"/>
                  <a:pt x="8660556" y="3267915"/>
                  <a:pt x="8626189" y="3277415"/>
                </a:cubicBezTo>
                <a:cubicBezTo>
                  <a:pt x="8591823" y="3286914"/>
                  <a:pt x="8562346" y="3300325"/>
                  <a:pt x="8537759" y="3317648"/>
                </a:cubicBezTo>
                <a:lnTo>
                  <a:pt x="8584698" y="3409012"/>
                </a:lnTo>
                <a:cubicBezTo>
                  <a:pt x="8600903" y="3396159"/>
                  <a:pt x="8620601" y="3385961"/>
                  <a:pt x="8643791" y="3378417"/>
                </a:cubicBezTo>
                <a:cubicBezTo>
                  <a:pt x="8666981" y="3370874"/>
                  <a:pt x="8690590" y="3367102"/>
                  <a:pt x="8714619" y="3367102"/>
                </a:cubicBezTo>
                <a:cubicBezTo>
                  <a:pt x="8749265" y="3367102"/>
                  <a:pt x="8775249" y="3374785"/>
                  <a:pt x="8792572" y="3390152"/>
                </a:cubicBezTo>
                <a:cubicBezTo>
                  <a:pt x="8809894" y="3405519"/>
                  <a:pt x="8818556" y="3427452"/>
                  <a:pt x="8818556" y="3455951"/>
                </a:cubicBezTo>
                <a:lnTo>
                  <a:pt x="8714619" y="3455951"/>
                </a:lnTo>
                <a:cubicBezTo>
                  <a:pt x="8648681" y="3455951"/>
                  <a:pt x="8599926" y="3467965"/>
                  <a:pt x="8568354" y="3491994"/>
                </a:cubicBezTo>
                <a:cubicBezTo>
                  <a:pt x="8536781" y="3516022"/>
                  <a:pt x="8520994" y="3548991"/>
                  <a:pt x="8520994" y="3590901"/>
                </a:cubicBezTo>
                <a:cubicBezTo>
                  <a:pt x="8520994" y="3617165"/>
                  <a:pt x="8527700" y="3640634"/>
                  <a:pt x="8541112" y="3661310"/>
                </a:cubicBezTo>
                <a:cubicBezTo>
                  <a:pt x="8554523" y="3681986"/>
                  <a:pt x="8573941" y="3698191"/>
                  <a:pt x="8599366" y="3709926"/>
                </a:cubicBezTo>
                <a:cubicBezTo>
                  <a:pt x="8624792" y="3721660"/>
                  <a:pt x="8654827" y="3727528"/>
                  <a:pt x="8689473" y="3727528"/>
                </a:cubicBezTo>
                <a:cubicBezTo>
                  <a:pt x="8756529" y="3727528"/>
                  <a:pt x="8802351" y="3706573"/>
                  <a:pt x="8826938" y="3664663"/>
                </a:cubicBezTo>
                <a:lnTo>
                  <a:pt x="8826938" y="3720822"/>
                </a:lnTo>
                <a:lnTo>
                  <a:pt x="8949315" y="3720822"/>
                </a:lnTo>
                <a:lnTo>
                  <a:pt x="8949315" y="3463495"/>
                </a:lnTo>
                <a:cubicBezTo>
                  <a:pt x="8949315" y="3396439"/>
                  <a:pt x="8930596" y="3346287"/>
                  <a:pt x="8893156" y="3313038"/>
                </a:cubicBezTo>
                <a:cubicBezTo>
                  <a:pt x="8855716" y="3279789"/>
                  <a:pt x="8802071" y="3263165"/>
                  <a:pt x="8732222" y="3263165"/>
                </a:cubicBezTo>
                <a:close/>
                <a:moveTo>
                  <a:pt x="8468340" y="3263165"/>
                </a:moveTo>
                <a:cubicBezTo>
                  <a:pt x="8433696" y="3263165"/>
                  <a:pt x="8403100" y="3268753"/>
                  <a:pt x="8376558" y="3279929"/>
                </a:cubicBezTo>
                <a:cubicBezTo>
                  <a:pt x="8350015" y="3291105"/>
                  <a:pt x="8328921" y="3307590"/>
                  <a:pt x="8313274" y="3329383"/>
                </a:cubicBezTo>
                <a:lnTo>
                  <a:pt x="8313274" y="3269871"/>
                </a:lnTo>
                <a:lnTo>
                  <a:pt x="8188382" y="3269871"/>
                </a:lnTo>
                <a:lnTo>
                  <a:pt x="8188382" y="3720822"/>
                </a:lnTo>
                <a:lnTo>
                  <a:pt x="8319141" y="3720822"/>
                </a:lnTo>
                <a:lnTo>
                  <a:pt x="8319141" y="3507919"/>
                </a:lnTo>
                <a:cubicBezTo>
                  <a:pt x="8319141" y="3466009"/>
                  <a:pt x="8329758" y="3434577"/>
                  <a:pt x="8350993" y="3413622"/>
                </a:cubicBezTo>
                <a:cubicBezTo>
                  <a:pt x="8372227" y="3392667"/>
                  <a:pt x="8401564" y="3382189"/>
                  <a:pt x="8439004" y="3382189"/>
                </a:cubicBezTo>
                <a:cubicBezTo>
                  <a:pt x="8444032" y="3382189"/>
                  <a:pt x="8453812" y="3382748"/>
                  <a:pt x="8468340" y="3383866"/>
                </a:cubicBezTo>
                <a:close/>
                <a:moveTo>
                  <a:pt x="7789780" y="3263165"/>
                </a:moveTo>
                <a:cubicBezTo>
                  <a:pt x="7748429" y="3263165"/>
                  <a:pt x="7710570" y="3272246"/>
                  <a:pt x="7676203" y="3290406"/>
                </a:cubicBezTo>
                <a:cubicBezTo>
                  <a:pt x="7641838" y="3308567"/>
                  <a:pt x="7614596" y="3334133"/>
                  <a:pt x="7594479" y="3367102"/>
                </a:cubicBezTo>
                <a:cubicBezTo>
                  <a:pt x="7574363" y="3400071"/>
                  <a:pt x="7564304" y="3438069"/>
                  <a:pt x="7564304" y="3481097"/>
                </a:cubicBezTo>
                <a:cubicBezTo>
                  <a:pt x="7564304" y="3524125"/>
                  <a:pt x="7574363" y="3562123"/>
                  <a:pt x="7594479" y="3595092"/>
                </a:cubicBezTo>
                <a:cubicBezTo>
                  <a:pt x="7614596" y="3628061"/>
                  <a:pt x="7641838" y="3653626"/>
                  <a:pt x="7676203" y="3671787"/>
                </a:cubicBezTo>
                <a:cubicBezTo>
                  <a:pt x="7710570" y="3689948"/>
                  <a:pt x="7748429" y="3699029"/>
                  <a:pt x="7789780" y="3699029"/>
                </a:cubicBezTo>
                <a:cubicBezTo>
                  <a:pt x="7850689" y="3699029"/>
                  <a:pt x="7898187" y="3680309"/>
                  <a:pt x="7932274" y="3642870"/>
                </a:cubicBezTo>
                <a:lnTo>
                  <a:pt x="7932274" y="3662148"/>
                </a:lnTo>
                <a:cubicBezTo>
                  <a:pt x="7932274" y="3703499"/>
                  <a:pt x="7921517" y="3734373"/>
                  <a:pt x="7900003" y="3754769"/>
                </a:cubicBezTo>
                <a:cubicBezTo>
                  <a:pt x="7878489" y="3775165"/>
                  <a:pt x="7845101" y="3785364"/>
                  <a:pt x="7799838" y="3785364"/>
                </a:cubicBezTo>
                <a:cubicBezTo>
                  <a:pt x="7770781" y="3785364"/>
                  <a:pt x="7741723" y="3780753"/>
                  <a:pt x="7712665" y="3771533"/>
                </a:cubicBezTo>
                <a:cubicBezTo>
                  <a:pt x="7683608" y="3762313"/>
                  <a:pt x="7659579" y="3749880"/>
                  <a:pt x="7640580" y="3734233"/>
                </a:cubicBezTo>
                <a:lnTo>
                  <a:pt x="7588612" y="3828112"/>
                </a:lnTo>
                <a:cubicBezTo>
                  <a:pt x="7614317" y="3848229"/>
                  <a:pt x="7646727" y="3863596"/>
                  <a:pt x="7685843" y="3874213"/>
                </a:cubicBezTo>
                <a:cubicBezTo>
                  <a:pt x="7724959" y="3884830"/>
                  <a:pt x="7766310" y="3890139"/>
                  <a:pt x="7809896" y="3890139"/>
                </a:cubicBezTo>
                <a:cubicBezTo>
                  <a:pt x="7892599" y="3890139"/>
                  <a:pt x="7955464" y="3870022"/>
                  <a:pt x="7998491" y="3829788"/>
                </a:cubicBezTo>
                <a:cubicBezTo>
                  <a:pt x="8041520" y="3789555"/>
                  <a:pt x="8063033" y="3728087"/>
                  <a:pt x="8063033" y="3645384"/>
                </a:cubicBezTo>
                <a:lnTo>
                  <a:pt x="8063033" y="3269871"/>
                </a:lnTo>
                <a:lnTo>
                  <a:pt x="7938979" y="3269871"/>
                </a:lnTo>
                <a:lnTo>
                  <a:pt x="7938979" y="3327706"/>
                </a:lnTo>
                <a:cubicBezTo>
                  <a:pt x="7904893" y="3284679"/>
                  <a:pt x="7855159" y="3263165"/>
                  <a:pt x="7789780" y="3263165"/>
                </a:cubicBezTo>
                <a:close/>
                <a:moveTo>
                  <a:pt x="7265372" y="3263165"/>
                </a:moveTo>
                <a:cubicBezTo>
                  <a:pt x="7229049" y="3263165"/>
                  <a:pt x="7193706" y="3267915"/>
                  <a:pt x="7159339" y="3277415"/>
                </a:cubicBezTo>
                <a:cubicBezTo>
                  <a:pt x="7124973" y="3286914"/>
                  <a:pt x="7095496" y="3300325"/>
                  <a:pt x="7070909" y="3317648"/>
                </a:cubicBezTo>
                <a:lnTo>
                  <a:pt x="7117849" y="3409012"/>
                </a:lnTo>
                <a:cubicBezTo>
                  <a:pt x="7134054" y="3396159"/>
                  <a:pt x="7153752" y="3385961"/>
                  <a:pt x="7176941" y="3378417"/>
                </a:cubicBezTo>
                <a:cubicBezTo>
                  <a:pt x="7200131" y="3370874"/>
                  <a:pt x="7223741" y="3367102"/>
                  <a:pt x="7247769" y="3367102"/>
                </a:cubicBezTo>
                <a:cubicBezTo>
                  <a:pt x="7282415" y="3367102"/>
                  <a:pt x="7308399" y="3374785"/>
                  <a:pt x="7325722" y="3390152"/>
                </a:cubicBezTo>
                <a:cubicBezTo>
                  <a:pt x="7343045" y="3405519"/>
                  <a:pt x="7351706" y="3427452"/>
                  <a:pt x="7351706" y="3455951"/>
                </a:cubicBezTo>
                <a:lnTo>
                  <a:pt x="7247769" y="3455951"/>
                </a:lnTo>
                <a:cubicBezTo>
                  <a:pt x="7181831" y="3455951"/>
                  <a:pt x="7133076" y="3467965"/>
                  <a:pt x="7101504" y="3491994"/>
                </a:cubicBezTo>
                <a:cubicBezTo>
                  <a:pt x="7069932" y="3516022"/>
                  <a:pt x="7054146" y="3548991"/>
                  <a:pt x="7054146" y="3590901"/>
                </a:cubicBezTo>
                <a:cubicBezTo>
                  <a:pt x="7054146" y="3617165"/>
                  <a:pt x="7060851" y="3640634"/>
                  <a:pt x="7074262" y="3661310"/>
                </a:cubicBezTo>
                <a:cubicBezTo>
                  <a:pt x="7087673" y="3681986"/>
                  <a:pt x="7107092" y="3698191"/>
                  <a:pt x="7132517" y="3709926"/>
                </a:cubicBezTo>
                <a:cubicBezTo>
                  <a:pt x="7157943" y="3721660"/>
                  <a:pt x="7187977" y="3727528"/>
                  <a:pt x="7222623" y="3727528"/>
                </a:cubicBezTo>
                <a:cubicBezTo>
                  <a:pt x="7289679" y="3727528"/>
                  <a:pt x="7335501" y="3706573"/>
                  <a:pt x="7360088" y="3664663"/>
                </a:cubicBezTo>
                <a:lnTo>
                  <a:pt x="7360088" y="3720822"/>
                </a:lnTo>
                <a:lnTo>
                  <a:pt x="7482465" y="3720822"/>
                </a:lnTo>
                <a:lnTo>
                  <a:pt x="7482465" y="3463495"/>
                </a:lnTo>
                <a:cubicBezTo>
                  <a:pt x="7482465" y="3396439"/>
                  <a:pt x="7463746" y="3346287"/>
                  <a:pt x="7426306" y="3313038"/>
                </a:cubicBezTo>
                <a:cubicBezTo>
                  <a:pt x="7388866" y="3279789"/>
                  <a:pt x="7335221" y="3263165"/>
                  <a:pt x="7265372" y="3263165"/>
                </a:cubicBezTo>
                <a:close/>
                <a:moveTo>
                  <a:pt x="5569921" y="3263165"/>
                </a:moveTo>
                <a:cubicBezTo>
                  <a:pt x="5533600" y="3263165"/>
                  <a:pt x="5498255" y="3267915"/>
                  <a:pt x="5463889" y="3277415"/>
                </a:cubicBezTo>
                <a:cubicBezTo>
                  <a:pt x="5429523" y="3286914"/>
                  <a:pt x="5400046" y="3300325"/>
                  <a:pt x="5375459" y="3317648"/>
                </a:cubicBezTo>
                <a:lnTo>
                  <a:pt x="5422398" y="3409012"/>
                </a:lnTo>
                <a:cubicBezTo>
                  <a:pt x="5438603" y="3396159"/>
                  <a:pt x="5458301" y="3385961"/>
                  <a:pt x="5481491" y="3378417"/>
                </a:cubicBezTo>
                <a:cubicBezTo>
                  <a:pt x="5504682" y="3370874"/>
                  <a:pt x="5528291" y="3367102"/>
                  <a:pt x="5552319" y="3367102"/>
                </a:cubicBezTo>
                <a:cubicBezTo>
                  <a:pt x="5586965" y="3367102"/>
                  <a:pt x="5612949" y="3374785"/>
                  <a:pt x="5630273" y="3390152"/>
                </a:cubicBezTo>
                <a:cubicBezTo>
                  <a:pt x="5647595" y="3405519"/>
                  <a:pt x="5656256" y="3427452"/>
                  <a:pt x="5656256" y="3455951"/>
                </a:cubicBezTo>
                <a:lnTo>
                  <a:pt x="5552319" y="3455951"/>
                </a:lnTo>
                <a:cubicBezTo>
                  <a:pt x="5486381" y="3455951"/>
                  <a:pt x="5437626" y="3467965"/>
                  <a:pt x="5406053" y="3491994"/>
                </a:cubicBezTo>
                <a:cubicBezTo>
                  <a:pt x="5374481" y="3516022"/>
                  <a:pt x="5358696" y="3548991"/>
                  <a:pt x="5358696" y="3590901"/>
                </a:cubicBezTo>
                <a:cubicBezTo>
                  <a:pt x="5358696" y="3617165"/>
                  <a:pt x="5365400" y="3640634"/>
                  <a:pt x="5378812" y="3661310"/>
                </a:cubicBezTo>
                <a:cubicBezTo>
                  <a:pt x="5392223" y="3681986"/>
                  <a:pt x="5411641" y="3698191"/>
                  <a:pt x="5437067" y="3709926"/>
                </a:cubicBezTo>
                <a:cubicBezTo>
                  <a:pt x="5462492" y="3721660"/>
                  <a:pt x="5492528" y="3727528"/>
                  <a:pt x="5527173" y="3727528"/>
                </a:cubicBezTo>
                <a:cubicBezTo>
                  <a:pt x="5594229" y="3727528"/>
                  <a:pt x="5640052" y="3706573"/>
                  <a:pt x="5664638" y="3664663"/>
                </a:cubicBezTo>
                <a:lnTo>
                  <a:pt x="5664638" y="3720822"/>
                </a:lnTo>
                <a:lnTo>
                  <a:pt x="5787015" y="3720822"/>
                </a:lnTo>
                <a:lnTo>
                  <a:pt x="5787015" y="3463495"/>
                </a:lnTo>
                <a:cubicBezTo>
                  <a:pt x="5787015" y="3396439"/>
                  <a:pt x="5768296" y="3346287"/>
                  <a:pt x="5730856" y="3313038"/>
                </a:cubicBezTo>
                <a:cubicBezTo>
                  <a:pt x="5693416" y="3279789"/>
                  <a:pt x="5639771" y="3263165"/>
                  <a:pt x="5569921" y="3263165"/>
                </a:cubicBezTo>
                <a:close/>
                <a:moveTo>
                  <a:pt x="4778280" y="3263165"/>
                </a:moveTo>
                <a:cubicBezTo>
                  <a:pt x="4749222" y="3263165"/>
                  <a:pt x="4722539" y="3268194"/>
                  <a:pt x="4698232" y="3278253"/>
                </a:cubicBezTo>
                <a:cubicBezTo>
                  <a:pt x="4673924" y="3288311"/>
                  <a:pt x="4653388" y="3302840"/>
                  <a:pt x="4636624" y="3321839"/>
                </a:cubicBezTo>
                <a:lnTo>
                  <a:pt x="4636624" y="3269871"/>
                </a:lnTo>
                <a:lnTo>
                  <a:pt x="4511732" y="3269871"/>
                </a:lnTo>
                <a:lnTo>
                  <a:pt x="4511732" y="3720822"/>
                </a:lnTo>
                <a:lnTo>
                  <a:pt x="4642491" y="3720822"/>
                </a:lnTo>
                <a:lnTo>
                  <a:pt x="4642491" y="3494508"/>
                </a:lnTo>
                <a:cubicBezTo>
                  <a:pt x="4642491" y="3455392"/>
                  <a:pt x="4651432" y="3425915"/>
                  <a:pt x="4669314" y="3406078"/>
                </a:cubicBezTo>
                <a:cubicBezTo>
                  <a:pt x="4687195" y="3386241"/>
                  <a:pt x="4711224" y="3376322"/>
                  <a:pt x="4741399" y="3376322"/>
                </a:cubicBezTo>
                <a:cubicBezTo>
                  <a:pt x="4798397" y="3376322"/>
                  <a:pt x="4826895" y="3411806"/>
                  <a:pt x="4826895" y="3482773"/>
                </a:cubicBezTo>
                <a:lnTo>
                  <a:pt x="4826895" y="3720822"/>
                </a:lnTo>
                <a:lnTo>
                  <a:pt x="4957654" y="3720822"/>
                </a:lnTo>
                <a:lnTo>
                  <a:pt x="4957654" y="3494508"/>
                </a:lnTo>
                <a:cubicBezTo>
                  <a:pt x="4957654" y="3455392"/>
                  <a:pt x="4966595" y="3425915"/>
                  <a:pt x="4984477" y="3406078"/>
                </a:cubicBezTo>
                <a:cubicBezTo>
                  <a:pt x="5002358" y="3386241"/>
                  <a:pt x="5026667" y="3376322"/>
                  <a:pt x="5057400" y="3376322"/>
                </a:cubicBezTo>
                <a:cubicBezTo>
                  <a:pt x="5084781" y="3376322"/>
                  <a:pt x="5105876" y="3385123"/>
                  <a:pt x="5120684" y="3402725"/>
                </a:cubicBezTo>
                <a:cubicBezTo>
                  <a:pt x="5135492" y="3420327"/>
                  <a:pt x="5142897" y="3447010"/>
                  <a:pt x="5142897" y="3482773"/>
                </a:cubicBezTo>
                <a:lnTo>
                  <a:pt x="5142897" y="3720822"/>
                </a:lnTo>
                <a:lnTo>
                  <a:pt x="5273656" y="3720822"/>
                </a:lnTo>
                <a:lnTo>
                  <a:pt x="5273656" y="3462657"/>
                </a:lnTo>
                <a:cubicBezTo>
                  <a:pt x="5273656" y="3396159"/>
                  <a:pt x="5257032" y="3346287"/>
                  <a:pt x="5223784" y="3313038"/>
                </a:cubicBezTo>
                <a:cubicBezTo>
                  <a:pt x="5190534" y="3279789"/>
                  <a:pt x="5145691" y="3263165"/>
                  <a:pt x="5089252" y="3263165"/>
                </a:cubicBezTo>
                <a:cubicBezTo>
                  <a:pt x="5055724" y="3263165"/>
                  <a:pt x="5024851" y="3269591"/>
                  <a:pt x="4996631" y="3282444"/>
                </a:cubicBezTo>
                <a:cubicBezTo>
                  <a:pt x="4968412" y="3295296"/>
                  <a:pt x="4945081" y="3313457"/>
                  <a:pt x="4926641" y="3336927"/>
                </a:cubicBezTo>
                <a:cubicBezTo>
                  <a:pt x="4910995" y="3312898"/>
                  <a:pt x="4890319" y="3294598"/>
                  <a:pt x="4864614" y="3282024"/>
                </a:cubicBezTo>
                <a:cubicBezTo>
                  <a:pt x="4838909" y="3269451"/>
                  <a:pt x="4810131" y="3263165"/>
                  <a:pt x="4778280" y="3263165"/>
                </a:cubicBezTo>
                <a:close/>
                <a:moveTo>
                  <a:pt x="4185367" y="3263165"/>
                </a:moveTo>
                <a:cubicBezTo>
                  <a:pt x="4140105" y="3263165"/>
                  <a:pt x="4099173" y="3273084"/>
                  <a:pt x="4062571" y="3292921"/>
                </a:cubicBezTo>
                <a:cubicBezTo>
                  <a:pt x="4025970" y="3312758"/>
                  <a:pt x="3997192" y="3340419"/>
                  <a:pt x="3976237" y="3375903"/>
                </a:cubicBezTo>
                <a:cubicBezTo>
                  <a:pt x="3955282" y="3411387"/>
                  <a:pt x="3944804" y="3451201"/>
                  <a:pt x="3944804" y="3495346"/>
                </a:cubicBezTo>
                <a:cubicBezTo>
                  <a:pt x="3944804" y="3540050"/>
                  <a:pt x="3955421" y="3580005"/>
                  <a:pt x="3976656" y="3615209"/>
                </a:cubicBezTo>
                <a:cubicBezTo>
                  <a:pt x="3997890" y="3650413"/>
                  <a:pt x="4028065" y="3677934"/>
                  <a:pt x="4067181" y="3697772"/>
                </a:cubicBezTo>
                <a:cubicBezTo>
                  <a:pt x="4106297" y="3717609"/>
                  <a:pt x="4151281" y="3727528"/>
                  <a:pt x="4202132" y="3727528"/>
                </a:cubicBezTo>
                <a:cubicBezTo>
                  <a:pt x="4283716" y="3727528"/>
                  <a:pt x="4345743" y="3703220"/>
                  <a:pt x="4388212" y="3654604"/>
                </a:cubicBezTo>
                <a:lnTo>
                  <a:pt x="4318641" y="3579166"/>
                </a:lnTo>
                <a:cubicBezTo>
                  <a:pt x="4302995" y="3594254"/>
                  <a:pt x="4286091" y="3605290"/>
                  <a:pt x="4267931" y="3612275"/>
                </a:cubicBezTo>
                <a:cubicBezTo>
                  <a:pt x="4249769" y="3619260"/>
                  <a:pt x="4228955" y="3622753"/>
                  <a:pt x="4205484" y="3622753"/>
                </a:cubicBezTo>
                <a:cubicBezTo>
                  <a:pt x="4171398" y="3622753"/>
                  <a:pt x="4142899" y="3614650"/>
                  <a:pt x="4119988" y="3598445"/>
                </a:cubicBezTo>
                <a:cubicBezTo>
                  <a:pt x="4097077" y="3582240"/>
                  <a:pt x="4082548" y="3560167"/>
                  <a:pt x="4076402" y="3532227"/>
                </a:cubicBezTo>
                <a:lnTo>
                  <a:pt x="4417549" y="3532227"/>
                </a:lnTo>
                <a:cubicBezTo>
                  <a:pt x="4419225" y="3510434"/>
                  <a:pt x="4420063" y="3498699"/>
                  <a:pt x="4420063" y="3497023"/>
                </a:cubicBezTo>
                <a:cubicBezTo>
                  <a:pt x="4420063" y="3450084"/>
                  <a:pt x="4409865" y="3408872"/>
                  <a:pt x="4389469" y="3373388"/>
                </a:cubicBezTo>
                <a:cubicBezTo>
                  <a:pt x="4369074" y="3337904"/>
                  <a:pt x="4340993" y="3310663"/>
                  <a:pt x="4305230" y="3291664"/>
                </a:cubicBezTo>
                <a:cubicBezTo>
                  <a:pt x="4269467" y="3272665"/>
                  <a:pt x="4229513" y="3263165"/>
                  <a:pt x="4185367" y="3263165"/>
                </a:cubicBezTo>
                <a:close/>
                <a:moveTo>
                  <a:pt x="3119939" y="3263165"/>
                </a:moveTo>
                <a:cubicBezTo>
                  <a:pt x="3071883" y="3263165"/>
                  <a:pt x="3028715" y="3273084"/>
                  <a:pt x="2990437" y="3292921"/>
                </a:cubicBezTo>
                <a:cubicBezTo>
                  <a:pt x="2952159" y="3312758"/>
                  <a:pt x="2922264" y="3340279"/>
                  <a:pt x="2900750" y="3375484"/>
                </a:cubicBezTo>
                <a:cubicBezTo>
                  <a:pt x="2879236" y="3410688"/>
                  <a:pt x="2868479" y="3450642"/>
                  <a:pt x="2868479" y="3495346"/>
                </a:cubicBezTo>
                <a:cubicBezTo>
                  <a:pt x="2868479" y="3540050"/>
                  <a:pt x="2879236" y="3580005"/>
                  <a:pt x="2900750" y="3615209"/>
                </a:cubicBezTo>
                <a:cubicBezTo>
                  <a:pt x="2922264" y="3650413"/>
                  <a:pt x="2952159" y="3677934"/>
                  <a:pt x="2990437" y="3697772"/>
                </a:cubicBezTo>
                <a:cubicBezTo>
                  <a:pt x="3028715" y="3717609"/>
                  <a:pt x="3071883" y="3727528"/>
                  <a:pt x="3119939" y="3727528"/>
                </a:cubicBezTo>
                <a:cubicBezTo>
                  <a:pt x="3167437" y="3727528"/>
                  <a:pt x="3208928" y="3717469"/>
                  <a:pt x="3244412" y="3697353"/>
                </a:cubicBezTo>
                <a:cubicBezTo>
                  <a:pt x="3279896" y="3677236"/>
                  <a:pt x="3305740" y="3649296"/>
                  <a:pt x="3321945" y="3613533"/>
                </a:cubicBezTo>
                <a:lnTo>
                  <a:pt x="3220523" y="3558211"/>
                </a:lnTo>
                <a:cubicBezTo>
                  <a:pt x="3197613" y="3599563"/>
                  <a:pt x="3163805" y="3620238"/>
                  <a:pt x="3119101" y="3620238"/>
                </a:cubicBezTo>
                <a:cubicBezTo>
                  <a:pt x="3085014" y="3620238"/>
                  <a:pt x="3056795" y="3609062"/>
                  <a:pt x="3034443" y="3586710"/>
                </a:cubicBezTo>
                <a:cubicBezTo>
                  <a:pt x="3012091" y="3564358"/>
                  <a:pt x="3000915" y="3533904"/>
                  <a:pt x="3000915" y="3495346"/>
                </a:cubicBezTo>
                <a:cubicBezTo>
                  <a:pt x="3000915" y="3456789"/>
                  <a:pt x="3012091" y="3426335"/>
                  <a:pt x="3034443" y="3403983"/>
                </a:cubicBezTo>
                <a:cubicBezTo>
                  <a:pt x="3056795" y="3381631"/>
                  <a:pt x="3085014" y="3370455"/>
                  <a:pt x="3119101" y="3370455"/>
                </a:cubicBezTo>
                <a:cubicBezTo>
                  <a:pt x="3163246" y="3370455"/>
                  <a:pt x="3197054" y="3391130"/>
                  <a:pt x="3220523" y="3432481"/>
                </a:cubicBezTo>
                <a:lnTo>
                  <a:pt x="3321945" y="3377998"/>
                </a:lnTo>
                <a:cubicBezTo>
                  <a:pt x="3305740" y="3341118"/>
                  <a:pt x="3279896" y="3312758"/>
                  <a:pt x="3244412" y="3292921"/>
                </a:cubicBezTo>
                <a:cubicBezTo>
                  <a:pt x="3208928" y="3273084"/>
                  <a:pt x="3167437" y="3263165"/>
                  <a:pt x="3119939" y="3263165"/>
                </a:cubicBezTo>
                <a:close/>
                <a:moveTo>
                  <a:pt x="6285516" y="3245563"/>
                </a:moveTo>
                <a:lnTo>
                  <a:pt x="6409569" y="3245563"/>
                </a:lnTo>
                <a:cubicBezTo>
                  <a:pt x="6468243" y="3245563"/>
                  <a:pt x="6515043" y="3261908"/>
                  <a:pt x="6549968" y="3294598"/>
                </a:cubicBezTo>
                <a:cubicBezTo>
                  <a:pt x="6584893" y="3327287"/>
                  <a:pt x="6602355" y="3371572"/>
                  <a:pt x="6602355" y="3427452"/>
                </a:cubicBezTo>
                <a:cubicBezTo>
                  <a:pt x="6602355" y="3483332"/>
                  <a:pt x="6584893" y="3527617"/>
                  <a:pt x="6549968" y="3560307"/>
                </a:cubicBezTo>
                <a:cubicBezTo>
                  <a:pt x="6515043" y="3592997"/>
                  <a:pt x="6468243" y="3609342"/>
                  <a:pt x="6409569" y="3609342"/>
                </a:cubicBezTo>
                <a:lnTo>
                  <a:pt x="6285516" y="3609342"/>
                </a:lnTo>
                <a:close/>
                <a:moveTo>
                  <a:pt x="6149727" y="3134082"/>
                </a:moveTo>
                <a:lnTo>
                  <a:pt x="6149727" y="3720822"/>
                </a:lnTo>
                <a:lnTo>
                  <a:pt x="6416275" y="3720822"/>
                </a:lnTo>
                <a:cubicBezTo>
                  <a:pt x="6479978" y="3720822"/>
                  <a:pt x="6536277" y="3708668"/>
                  <a:pt x="6585172" y="3684360"/>
                </a:cubicBezTo>
                <a:cubicBezTo>
                  <a:pt x="6634067" y="3660053"/>
                  <a:pt x="6672065" y="3625826"/>
                  <a:pt x="6699167" y="3581681"/>
                </a:cubicBezTo>
                <a:cubicBezTo>
                  <a:pt x="6726269" y="3537536"/>
                  <a:pt x="6739820" y="3486126"/>
                  <a:pt x="6739820" y="3427452"/>
                </a:cubicBezTo>
                <a:cubicBezTo>
                  <a:pt x="6739820" y="3368778"/>
                  <a:pt x="6726269" y="3317369"/>
                  <a:pt x="6699167" y="3273224"/>
                </a:cubicBezTo>
                <a:cubicBezTo>
                  <a:pt x="6672065" y="3229078"/>
                  <a:pt x="6634067" y="3194852"/>
                  <a:pt x="6585172" y="3170544"/>
                </a:cubicBezTo>
                <a:cubicBezTo>
                  <a:pt x="6536277" y="3146236"/>
                  <a:pt x="6479978" y="3134082"/>
                  <a:pt x="6416275" y="3134082"/>
                </a:cubicBezTo>
                <a:close/>
                <a:moveTo>
                  <a:pt x="2590730" y="3124024"/>
                </a:moveTo>
                <a:cubicBezTo>
                  <a:pt x="2537086" y="3124024"/>
                  <a:pt x="2491683" y="3132126"/>
                  <a:pt x="2454523" y="3148332"/>
                </a:cubicBezTo>
                <a:cubicBezTo>
                  <a:pt x="2417363" y="3164537"/>
                  <a:pt x="2389562" y="3186470"/>
                  <a:pt x="2371122" y="3214130"/>
                </a:cubicBezTo>
                <a:cubicBezTo>
                  <a:pt x="2352682" y="3241791"/>
                  <a:pt x="2343461" y="3272665"/>
                  <a:pt x="2343461" y="3306752"/>
                </a:cubicBezTo>
                <a:cubicBezTo>
                  <a:pt x="2343461" y="3345868"/>
                  <a:pt x="2353659" y="3377160"/>
                  <a:pt x="2374056" y="3400630"/>
                </a:cubicBezTo>
                <a:cubicBezTo>
                  <a:pt x="2394452" y="3424099"/>
                  <a:pt x="2418899" y="3441143"/>
                  <a:pt x="2447398" y="3451760"/>
                </a:cubicBezTo>
                <a:cubicBezTo>
                  <a:pt x="2475897" y="3462377"/>
                  <a:pt x="2512498" y="3472994"/>
                  <a:pt x="2557202" y="3483612"/>
                </a:cubicBezTo>
                <a:cubicBezTo>
                  <a:pt x="2586260" y="3490317"/>
                  <a:pt x="2609310" y="3496464"/>
                  <a:pt x="2626354" y="3502052"/>
                </a:cubicBezTo>
                <a:cubicBezTo>
                  <a:pt x="2643397" y="3507640"/>
                  <a:pt x="2657367" y="3515044"/>
                  <a:pt x="2668264" y="3524264"/>
                </a:cubicBezTo>
                <a:cubicBezTo>
                  <a:pt x="2679160" y="3533484"/>
                  <a:pt x="2684609" y="3545080"/>
                  <a:pt x="2684609" y="3559050"/>
                </a:cubicBezTo>
                <a:cubicBezTo>
                  <a:pt x="2684609" y="3578049"/>
                  <a:pt x="2675389" y="3593276"/>
                  <a:pt x="2656948" y="3604731"/>
                </a:cubicBezTo>
                <a:cubicBezTo>
                  <a:pt x="2638508" y="3616187"/>
                  <a:pt x="2610009" y="3621915"/>
                  <a:pt x="2571452" y="3621915"/>
                </a:cubicBezTo>
                <a:cubicBezTo>
                  <a:pt x="2536806" y="3621915"/>
                  <a:pt x="2502161" y="3616327"/>
                  <a:pt x="2467515" y="3605151"/>
                </a:cubicBezTo>
                <a:cubicBezTo>
                  <a:pt x="2432869" y="3593975"/>
                  <a:pt x="2402974" y="3579166"/>
                  <a:pt x="2377828" y="3560726"/>
                </a:cubicBezTo>
                <a:lnTo>
                  <a:pt x="2331727" y="3662986"/>
                </a:lnTo>
                <a:cubicBezTo>
                  <a:pt x="2357990" y="3683103"/>
                  <a:pt x="2392775" y="3699448"/>
                  <a:pt x="2436083" y="3712021"/>
                </a:cubicBezTo>
                <a:cubicBezTo>
                  <a:pt x="2479389" y="3724594"/>
                  <a:pt x="2524233" y="3730881"/>
                  <a:pt x="2570614" y="3730881"/>
                </a:cubicBezTo>
                <a:cubicBezTo>
                  <a:pt x="2624258" y="3730881"/>
                  <a:pt x="2669800" y="3722778"/>
                  <a:pt x="2707240" y="3706573"/>
                </a:cubicBezTo>
                <a:cubicBezTo>
                  <a:pt x="2744680" y="3690368"/>
                  <a:pt x="2772759" y="3668435"/>
                  <a:pt x="2791479" y="3640774"/>
                </a:cubicBezTo>
                <a:cubicBezTo>
                  <a:pt x="2810199" y="3613113"/>
                  <a:pt x="2819559" y="3582519"/>
                  <a:pt x="2819559" y="3548991"/>
                </a:cubicBezTo>
                <a:cubicBezTo>
                  <a:pt x="2819559" y="3509875"/>
                  <a:pt x="2809361" y="3478862"/>
                  <a:pt x="2788965" y="3455951"/>
                </a:cubicBezTo>
                <a:cubicBezTo>
                  <a:pt x="2768569" y="3433040"/>
                  <a:pt x="2744121" y="3416276"/>
                  <a:pt x="2715622" y="3405659"/>
                </a:cubicBezTo>
                <a:cubicBezTo>
                  <a:pt x="2687123" y="3395042"/>
                  <a:pt x="2650522" y="3384425"/>
                  <a:pt x="2605818" y="3373807"/>
                </a:cubicBezTo>
                <a:cubicBezTo>
                  <a:pt x="2562790" y="3364308"/>
                  <a:pt x="2530799" y="3354669"/>
                  <a:pt x="2509844" y="3344889"/>
                </a:cubicBezTo>
                <a:cubicBezTo>
                  <a:pt x="2488889" y="3335110"/>
                  <a:pt x="2478412" y="3320163"/>
                  <a:pt x="2478412" y="3300046"/>
                </a:cubicBezTo>
                <a:cubicBezTo>
                  <a:pt x="2478412" y="3279929"/>
                  <a:pt x="2487492" y="3263724"/>
                  <a:pt x="2505653" y="3251430"/>
                </a:cubicBezTo>
                <a:cubicBezTo>
                  <a:pt x="2523814" y="3239137"/>
                  <a:pt x="2551894" y="3232990"/>
                  <a:pt x="2589892" y="3232990"/>
                </a:cubicBezTo>
                <a:cubicBezTo>
                  <a:pt x="2644096" y="3232990"/>
                  <a:pt x="2698299" y="3248357"/>
                  <a:pt x="2752503" y="3279091"/>
                </a:cubicBezTo>
                <a:lnTo>
                  <a:pt x="2794413" y="3175992"/>
                </a:lnTo>
                <a:cubicBezTo>
                  <a:pt x="2767591" y="3159228"/>
                  <a:pt x="2736298" y="3146376"/>
                  <a:pt x="2700535" y="3137435"/>
                </a:cubicBezTo>
                <a:cubicBezTo>
                  <a:pt x="2664771" y="3128494"/>
                  <a:pt x="2628170" y="3124024"/>
                  <a:pt x="2590730" y="3124024"/>
                </a:cubicBezTo>
                <a:close/>
                <a:moveTo>
                  <a:pt x="3397307" y="3098878"/>
                </a:moveTo>
                <a:lnTo>
                  <a:pt x="3397307" y="3720822"/>
                </a:lnTo>
                <a:lnTo>
                  <a:pt x="3528066" y="3720822"/>
                </a:lnTo>
                <a:lnTo>
                  <a:pt x="3528066" y="3497861"/>
                </a:lnTo>
                <a:cubicBezTo>
                  <a:pt x="3528066" y="3457627"/>
                  <a:pt x="3537846" y="3427313"/>
                  <a:pt x="3557403" y="3406916"/>
                </a:cubicBezTo>
                <a:cubicBezTo>
                  <a:pt x="3576961" y="3386520"/>
                  <a:pt x="3603225" y="3376322"/>
                  <a:pt x="3636194" y="3376322"/>
                </a:cubicBezTo>
                <a:cubicBezTo>
                  <a:pt x="3665811" y="3376322"/>
                  <a:pt x="3688442" y="3385123"/>
                  <a:pt x="3704088" y="3402725"/>
                </a:cubicBezTo>
                <a:cubicBezTo>
                  <a:pt x="3719735" y="3420327"/>
                  <a:pt x="3727558" y="3447010"/>
                  <a:pt x="3727558" y="3482773"/>
                </a:cubicBezTo>
                <a:lnTo>
                  <a:pt x="3727558" y="3720822"/>
                </a:lnTo>
                <a:lnTo>
                  <a:pt x="3858317" y="3720822"/>
                </a:lnTo>
                <a:lnTo>
                  <a:pt x="3858317" y="3462657"/>
                </a:lnTo>
                <a:cubicBezTo>
                  <a:pt x="3858317" y="3396718"/>
                  <a:pt x="3841134" y="3346985"/>
                  <a:pt x="3806768" y="3313457"/>
                </a:cubicBezTo>
                <a:cubicBezTo>
                  <a:pt x="3772402" y="3279929"/>
                  <a:pt x="3727279" y="3263165"/>
                  <a:pt x="3671399" y="3263165"/>
                </a:cubicBezTo>
                <a:cubicBezTo>
                  <a:pt x="3642341" y="3263165"/>
                  <a:pt x="3615519" y="3267775"/>
                  <a:pt x="3590932" y="3276995"/>
                </a:cubicBezTo>
                <a:cubicBezTo>
                  <a:pt x="3566344" y="3286215"/>
                  <a:pt x="3545389" y="3299487"/>
                  <a:pt x="3528066" y="3316810"/>
                </a:cubicBezTo>
                <a:lnTo>
                  <a:pt x="3528066" y="3098878"/>
                </a:lnTo>
                <a:close/>
                <a:moveTo>
                  <a:pt x="6901212" y="3061159"/>
                </a:moveTo>
                <a:cubicBezTo>
                  <a:pt x="6877183" y="3061159"/>
                  <a:pt x="6857625" y="3068144"/>
                  <a:pt x="6842538" y="3082114"/>
                </a:cubicBezTo>
                <a:cubicBezTo>
                  <a:pt x="6827450" y="3096084"/>
                  <a:pt x="6819906" y="3113407"/>
                  <a:pt x="6819906" y="3134082"/>
                </a:cubicBezTo>
                <a:cubicBezTo>
                  <a:pt x="6819906" y="3154758"/>
                  <a:pt x="6827450" y="3172081"/>
                  <a:pt x="6842538" y="3186051"/>
                </a:cubicBezTo>
                <a:cubicBezTo>
                  <a:pt x="6857625" y="3200021"/>
                  <a:pt x="6877183" y="3207006"/>
                  <a:pt x="6901212" y="3207006"/>
                </a:cubicBezTo>
                <a:cubicBezTo>
                  <a:pt x="6925240" y="3207006"/>
                  <a:pt x="6944798" y="3199881"/>
                  <a:pt x="6959886" y="3185631"/>
                </a:cubicBezTo>
                <a:cubicBezTo>
                  <a:pt x="6974974" y="3171382"/>
                  <a:pt x="6982517" y="3153361"/>
                  <a:pt x="6982517" y="3131568"/>
                </a:cubicBezTo>
                <a:cubicBezTo>
                  <a:pt x="6982517" y="3111451"/>
                  <a:pt x="6974974" y="3094687"/>
                  <a:pt x="6959886" y="3081276"/>
                </a:cubicBezTo>
                <a:cubicBezTo>
                  <a:pt x="6944798" y="3067864"/>
                  <a:pt x="6925240" y="3061159"/>
                  <a:pt x="6901212" y="306115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3943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E43E5-DC07-1FAB-8F59-6AFB0C4D8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3C782-8931-0A7C-44F2-686F42DF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37" y="138896"/>
            <a:ext cx="8580495" cy="6580341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6AF8247-CEEF-6934-E61B-C497D025664B}"/>
              </a:ext>
            </a:extLst>
          </p:cNvPr>
          <p:cNvSpPr/>
          <p:nvPr/>
        </p:nvSpPr>
        <p:spPr>
          <a:xfrm>
            <a:off x="0" y="-691009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728868" y="3532227"/>
                </a:moveTo>
                <a:lnTo>
                  <a:pt x="8818556" y="3532227"/>
                </a:lnTo>
                <a:lnTo>
                  <a:pt x="8818556" y="3578328"/>
                </a:lnTo>
                <a:cubicBezTo>
                  <a:pt x="8811292" y="3598445"/>
                  <a:pt x="8798998" y="3613672"/>
                  <a:pt x="8781676" y="3624010"/>
                </a:cubicBezTo>
                <a:cubicBezTo>
                  <a:pt x="8764352" y="3634348"/>
                  <a:pt x="8744515" y="3639517"/>
                  <a:pt x="8722162" y="3639517"/>
                </a:cubicBezTo>
                <a:cubicBezTo>
                  <a:pt x="8699252" y="3639517"/>
                  <a:pt x="8681231" y="3634627"/>
                  <a:pt x="8668099" y="3624848"/>
                </a:cubicBezTo>
                <a:cubicBezTo>
                  <a:pt x="8654968" y="3615069"/>
                  <a:pt x="8648402" y="3601798"/>
                  <a:pt x="8648402" y="3585034"/>
                </a:cubicBezTo>
                <a:cubicBezTo>
                  <a:pt x="8648402" y="3549829"/>
                  <a:pt x="8675224" y="3532227"/>
                  <a:pt x="8728868" y="3532227"/>
                </a:cubicBezTo>
                <a:close/>
                <a:moveTo>
                  <a:pt x="7262019" y="3532227"/>
                </a:moveTo>
                <a:lnTo>
                  <a:pt x="7351706" y="3532227"/>
                </a:lnTo>
                <a:lnTo>
                  <a:pt x="7351706" y="3578328"/>
                </a:lnTo>
                <a:cubicBezTo>
                  <a:pt x="7344442" y="3598445"/>
                  <a:pt x="7332148" y="3613672"/>
                  <a:pt x="7314826" y="3624010"/>
                </a:cubicBezTo>
                <a:cubicBezTo>
                  <a:pt x="7297503" y="3634348"/>
                  <a:pt x="7277665" y="3639517"/>
                  <a:pt x="7255313" y="3639517"/>
                </a:cubicBezTo>
                <a:cubicBezTo>
                  <a:pt x="7232402" y="3639517"/>
                  <a:pt x="7214381" y="3634627"/>
                  <a:pt x="7201249" y="3624848"/>
                </a:cubicBezTo>
                <a:cubicBezTo>
                  <a:pt x="7188118" y="3615069"/>
                  <a:pt x="7181552" y="3601798"/>
                  <a:pt x="7181552" y="3585034"/>
                </a:cubicBezTo>
                <a:cubicBezTo>
                  <a:pt x="7181552" y="3549829"/>
                  <a:pt x="7208374" y="3532227"/>
                  <a:pt x="7262019" y="3532227"/>
                </a:cubicBezTo>
                <a:close/>
                <a:moveTo>
                  <a:pt x="5566568" y="3532227"/>
                </a:moveTo>
                <a:lnTo>
                  <a:pt x="5656256" y="3532227"/>
                </a:lnTo>
                <a:lnTo>
                  <a:pt x="5656256" y="3578328"/>
                </a:lnTo>
                <a:cubicBezTo>
                  <a:pt x="5648992" y="3598445"/>
                  <a:pt x="5636698" y="3613672"/>
                  <a:pt x="5619375" y="3624010"/>
                </a:cubicBezTo>
                <a:cubicBezTo>
                  <a:pt x="5602053" y="3634348"/>
                  <a:pt x="5582215" y="3639517"/>
                  <a:pt x="5559863" y="3639517"/>
                </a:cubicBezTo>
                <a:cubicBezTo>
                  <a:pt x="5536952" y="3639517"/>
                  <a:pt x="5518931" y="3634627"/>
                  <a:pt x="5505799" y="3624848"/>
                </a:cubicBezTo>
                <a:cubicBezTo>
                  <a:pt x="5492667" y="3615069"/>
                  <a:pt x="5486101" y="3601798"/>
                  <a:pt x="5486101" y="3585034"/>
                </a:cubicBezTo>
                <a:cubicBezTo>
                  <a:pt x="5486101" y="3549829"/>
                  <a:pt x="5512924" y="3532227"/>
                  <a:pt x="5566568" y="3532227"/>
                </a:cubicBezTo>
                <a:close/>
                <a:moveTo>
                  <a:pt x="7815764" y="3370455"/>
                </a:moveTo>
                <a:cubicBezTo>
                  <a:pt x="7850410" y="3370455"/>
                  <a:pt x="7878769" y="3380653"/>
                  <a:pt x="7900841" y="3401049"/>
                </a:cubicBezTo>
                <a:cubicBezTo>
                  <a:pt x="7922914" y="3421445"/>
                  <a:pt x="7933950" y="3448128"/>
                  <a:pt x="7933950" y="3481097"/>
                </a:cubicBezTo>
                <a:cubicBezTo>
                  <a:pt x="7933950" y="3514066"/>
                  <a:pt x="7922914" y="3540749"/>
                  <a:pt x="7900841" y="3561145"/>
                </a:cubicBezTo>
                <a:cubicBezTo>
                  <a:pt x="7878769" y="3581541"/>
                  <a:pt x="7850410" y="3591739"/>
                  <a:pt x="7815764" y="3591739"/>
                </a:cubicBezTo>
                <a:cubicBezTo>
                  <a:pt x="7781119" y="3591739"/>
                  <a:pt x="7752620" y="3581541"/>
                  <a:pt x="7730268" y="3561145"/>
                </a:cubicBezTo>
                <a:cubicBezTo>
                  <a:pt x="7707915" y="3540749"/>
                  <a:pt x="7696739" y="3514066"/>
                  <a:pt x="7696739" y="3481097"/>
                </a:cubicBezTo>
                <a:cubicBezTo>
                  <a:pt x="7696739" y="3448128"/>
                  <a:pt x="7707915" y="3421445"/>
                  <a:pt x="7730268" y="3401049"/>
                </a:cubicBezTo>
                <a:cubicBezTo>
                  <a:pt x="7752620" y="3380653"/>
                  <a:pt x="7781119" y="3370455"/>
                  <a:pt x="7815764" y="3370455"/>
                </a:cubicBezTo>
                <a:close/>
                <a:moveTo>
                  <a:pt x="4186206" y="3362073"/>
                </a:moveTo>
                <a:cubicBezTo>
                  <a:pt x="4215263" y="3362073"/>
                  <a:pt x="4239851" y="3370594"/>
                  <a:pt x="4259968" y="3387638"/>
                </a:cubicBezTo>
                <a:cubicBezTo>
                  <a:pt x="4280084" y="3404681"/>
                  <a:pt x="4292379" y="3427452"/>
                  <a:pt x="4296848" y="3455951"/>
                </a:cubicBezTo>
                <a:lnTo>
                  <a:pt x="4074725" y="3455951"/>
                </a:lnTo>
                <a:cubicBezTo>
                  <a:pt x="4079196" y="3426893"/>
                  <a:pt x="4091489" y="3403983"/>
                  <a:pt x="4111606" y="3387219"/>
                </a:cubicBezTo>
                <a:cubicBezTo>
                  <a:pt x="4131723" y="3370455"/>
                  <a:pt x="4156590" y="3362073"/>
                  <a:pt x="4186206" y="3362073"/>
                </a:cubicBezTo>
                <a:close/>
                <a:moveTo>
                  <a:pt x="6835832" y="3269871"/>
                </a:moveTo>
                <a:lnTo>
                  <a:pt x="6835832" y="3720822"/>
                </a:lnTo>
                <a:lnTo>
                  <a:pt x="6966592" y="3720822"/>
                </a:lnTo>
                <a:lnTo>
                  <a:pt x="6966592" y="3269871"/>
                </a:lnTo>
                <a:close/>
                <a:moveTo>
                  <a:pt x="9331230" y="3263165"/>
                </a:moveTo>
                <a:cubicBezTo>
                  <a:pt x="9302172" y="3263165"/>
                  <a:pt x="9275490" y="3268194"/>
                  <a:pt x="9251182" y="3278253"/>
                </a:cubicBezTo>
                <a:cubicBezTo>
                  <a:pt x="9226874" y="3288311"/>
                  <a:pt x="9206338" y="3302840"/>
                  <a:pt x="9189574" y="3321839"/>
                </a:cubicBezTo>
                <a:lnTo>
                  <a:pt x="9189574" y="3269871"/>
                </a:lnTo>
                <a:lnTo>
                  <a:pt x="9064682" y="3269871"/>
                </a:lnTo>
                <a:lnTo>
                  <a:pt x="9064682" y="3720822"/>
                </a:lnTo>
                <a:lnTo>
                  <a:pt x="9195442" y="3720822"/>
                </a:lnTo>
                <a:lnTo>
                  <a:pt x="9195442" y="3494508"/>
                </a:lnTo>
                <a:cubicBezTo>
                  <a:pt x="9195442" y="3455392"/>
                  <a:pt x="9204382" y="3425915"/>
                  <a:pt x="9222264" y="3406078"/>
                </a:cubicBezTo>
                <a:cubicBezTo>
                  <a:pt x="9240145" y="3386241"/>
                  <a:pt x="9264174" y="3376322"/>
                  <a:pt x="9294349" y="3376322"/>
                </a:cubicBezTo>
                <a:cubicBezTo>
                  <a:pt x="9351346" y="3376322"/>
                  <a:pt x="9379845" y="3411806"/>
                  <a:pt x="9379845" y="3482773"/>
                </a:cubicBezTo>
                <a:lnTo>
                  <a:pt x="9379845" y="3720822"/>
                </a:lnTo>
                <a:lnTo>
                  <a:pt x="9510604" y="3720822"/>
                </a:lnTo>
                <a:lnTo>
                  <a:pt x="9510604" y="3494508"/>
                </a:lnTo>
                <a:cubicBezTo>
                  <a:pt x="9510604" y="3455392"/>
                  <a:pt x="9519545" y="3425915"/>
                  <a:pt x="9537427" y="3406078"/>
                </a:cubicBezTo>
                <a:cubicBezTo>
                  <a:pt x="9555308" y="3386241"/>
                  <a:pt x="9579616" y="3376322"/>
                  <a:pt x="9610350" y="3376322"/>
                </a:cubicBezTo>
                <a:cubicBezTo>
                  <a:pt x="9637731" y="3376322"/>
                  <a:pt x="9658826" y="3385123"/>
                  <a:pt x="9673634" y="3402725"/>
                </a:cubicBezTo>
                <a:cubicBezTo>
                  <a:pt x="9688442" y="3420327"/>
                  <a:pt x="9695847" y="3447010"/>
                  <a:pt x="9695847" y="3482773"/>
                </a:cubicBezTo>
                <a:lnTo>
                  <a:pt x="9695847" y="3720822"/>
                </a:lnTo>
                <a:lnTo>
                  <a:pt x="9826606" y="3720822"/>
                </a:lnTo>
                <a:lnTo>
                  <a:pt x="9826606" y="3462657"/>
                </a:lnTo>
                <a:cubicBezTo>
                  <a:pt x="9826606" y="3396159"/>
                  <a:pt x="9809981" y="3346287"/>
                  <a:pt x="9776733" y="3313038"/>
                </a:cubicBezTo>
                <a:cubicBezTo>
                  <a:pt x="9743484" y="3279789"/>
                  <a:pt x="9698640" y="3263165"/>
                  <a:pt x="9642202" y="3263165"/>
                </a:cubicBezTo>
                <a:cubicBezTo>
                  <a:pt x="9608674" y="3263165"/>
                  <a:pt x="9577800" y="3269591"/>
                  <a:pt x="9549580" y="3282444"/>
                </a:cubicBezTo>
                <a:cubicBezTo>
                  <a:pt x="9521361" y="3295296"/>
                  <a:pt x="9498032" y="3313457"/>
                  <a:pt x="9479592" y="3336927"/>
                </a:cubicBezTo>
                <a:cubicBezTo>
                  <a:pt x="9463944" y="3312898"/>
                  <a:pt x="9443268" y="3294598"/>
                  <a:pt x="9417564" y="3282024"/>
                </a:cubicBezTo>
                <a:cubicBezTo>
                  <a:pt x="9391860" y="3269451"/>
                  <a:pt x="9363081" y="3263165"/>
                  <a:pt x="9331230" y="3263165"/>
                </a:cubicBezTo>
                <a:close/>
                <a:moveTo>
                  <a:pt x="8732222" y="3263165"/>
                </a:moveTo>
                <a:cubicBezTo>
                  <a:pt x="8695899" y="3263165"/>
                  <a:pt x="8660556" y="3267915"/>
                  <a:pt x="8626189" y="3277415"/>
                </a:cubicBezTo>
                <a:cubicBezTo>
                  <a:pt x="8591823" y="3286914"/>
                  <a:pt x="8562346" y="3300325"/>
                  <a:pt x="8537759" y="3317648"/>
                </a:cubicBezTo>
                <a:lnTo>
                  <a:pt x="8584698" y="3409012"/>
                </a:lnTo>
                <a:cubicBezTo>
                  <a:pt x="8600903" y="3396159"/>
                  <a:pt x="8620601" y="3385961"/>
                  <a:pt x="8643791" y="3378417"/>
                </a:cubicBezTo>
                <a:cubicBezTo>
                  <a:pt x="8666981" y="3370874"/>
                  <a:pt x="8690590" y="3367102"/>
                  <a:pt x="8714619" y="3367102"/>
                </a:cubicBezTo>
                <a:cubicBezTo>
                  <a:pt x="8749265" y="3367102"/>
                  <a:pt x="8775249" y="3374785"/>
                  <a:pt x="8792572" y="3390152"/>
                </a:cubicBezTo>
                <a:cubicBezTo>
                  <a:pt x="8809894" y="3405519"/>
                  <a:pt x="8818556" y="3427452"/>
                  <a:pt x="8818556" y="3455951"/>
                </a:cubicBezTo>
                <a:lnTo>
                  <a:pt x="8714619" y="3455951"/>
                </a:lnTo>
                <a:cubicBezTo>
                  <a:pt x="8648681" y="3455951"/>
                  <a:pt x="8599926" y="3467965"/>
                  <a:pt x="8568354" y="3491994"/>
                </a:cubicBezTo>
                <a:cubicBezTo>
                  <a:pt x="8536781" y="3516022"/>
                  <a:pt x="8520994" y="3548991"/>
                  <a:pt x="8520994" y="3590901"/>
                </a:cubicBezTo>
                <a:cubicBezTo>
                  <a:pt x="8520994" y="3617165"/>
                  <a:pt x="8527700" y="3640634"/>
                  <a:pt x="8541112" y="3661310"/>
                </a:cubicBezTo>
                <a:cubicBezTo>
                  <a:pt x="8554523" y="3681986"/>
                  <a:pt x="8573941" y="3698191"/>
                  <a:pt x="8599366" y="3709926"/>
                </a:cubicBezTo>
                <a:cubicBezTo>
                  <a:pt x="8624792" y="3721660"/>
                  <a:pt x="8654827" y="3727528"/>
                  <a:pt x="8689473" y="3727528"/>
                </a:cubicBezTo>
                <a:cubicBezTo>
                  <a:pt x="8756529" y="3727528"/>
                  <a:pt x="8802351" y="3706573"/>
                  <a:pt x="8826938" y="3664663"/>
                </a:cubicBezTo>
                <a:lnTo>
                  <a:pt x="8826938" y="3720822"/>
                </a:lnTo>
                <a:lnTo>
                  <a:pt x="8949315" y="3720822"/>
                </a:lnTo>
                <a:lnTo>
                  <a:pt x="8949315" y="3463495"/>
                </a:lnTo>
                <a:cubicBezTo>
                  <a:pt x="8949315" y="3396439"/>
                  <a:pt x="8930596" y="3346287"/>
                  <a:pt x="8893156" y="3313038"/>
                </a:cubicBezTo>
                <a:cubicBezTo>
                  <a:pt x="8855716" y="3279789"/>
                  <a:pt x="8802071" y="3263165"/>
                  <a:pt x="8732222" y="3263165"/>
                </a:cubicBezTo>
                <a:close/>
                <a:moveTo>
                  <a:pt x="8468340" y="3263165"/>
                </a:moveTo>
                <a:cubicBezTo>
                  <a:pt x="8433696" y="3263165"/>
                  <a:pt x="8403100" y="3268753"/>
                  <a:pt x="8376558" y="3279929"/>
                </a:cubicBezTo>
                <a:cubicBezTo>
                  <a:pt x="8350015" y="3291105"/>
                  <a:pt x="8328921" y="3307590"/>
                  <a:pt x="8313274" y="3329383"/>
                </a:cubicBezTo>
                <a:lnTo>
                  <a:pt x="8313274" y="3269871"/>
                </a:lnTo>
                <a:lnTo>
                  <a:pt x="8188382" y="3269871"/>
                </a:lnTo>
                <a:lnTo>
                  <a:pt x="8188382" y="3720822"/>
                </a:lnTo>
                <a:lnTo>
                  <a:pt x="8319141" y="3720822"/>
                </a:lnTo>
                <a:lnTo>
                  <a:pt x="8319141" y="3507919"/>
                </a:lnTo>
                <a:cubicBezTo>
                  <a:pt x="8319141" y="3466009"/>
                  <a:pt x="8329758" y="3434577"/>
                  <a:pt x="8350993" y="3413622"/>
                </a:cubicBezTo>
                <a:cubicBezTo>
                  <a:pt x="8372227" y="3392667"/>
                  <a:pt x="8401564" y="3382189"/>
                  <a:pt x="8439004" y="3382189"/>
                </a:cubicBezTo>
                <a:cubicBezTo>
                  <a:pt x="8444032" y="3382189"/>
                  <a:pt x="8453812" y="3382748"/>
                  <a:pt x="8468340" y="3383866"/>
                </a:cubicBezTo>
                <a:close/>
                <a:moveTo>
                  <a:pt x="7789780" y="3263165"/>
                </a:moveTo>
                <a:cubicBezTo>
                  <a:pt x="7748429" y="3263165"/>
                  <a:pt x="7710570" y="3272246"/>
                  <a:pt x="7676203" y="3290406"/>
                </a:cubicBezTo>
                <a:cubicBezTo>
                  <a:pt x="7641838" y="3308567"/>
                  <a:pt x="7614596" y="3334133"/>
                  <a:pt x="7594479" y="3367102"/>
                </a:cubicBezTo>
                <a:cubicBezTo>
                  <a:pt x="7574363" y="3400071"/>
                  <a:pt x="7564304" y="3438069"/>
                  <a:pt x="7564304" y="3481097"/>
                </a:cubicBezTo>
                <a:cubicBezTo>
                  <a:pt x="7564304" y="3524125"/>
                  <a:pt x="7574363" y="3562123"/>
                  <a:pt x="7594479" y="3595092"/>
                </a:cubicBezTo>
                <a:cubicBezTo>
                  <a:pt x="7614596" y="3628061"/>
                  <a:pt x="7641838" y="3653626"/>
                  <a:pt x="7676203" y="3671787"/>
                </a:cubicBezTo>
                <a:cubicBezTo>
                  <a:pt x="7710570" y="3689948"/>
                  <a:pt x="7748429" y="3699029"/>
                  <a:pt x="7789780" y="3699029"/>
                </a:cubicBezTo>
                <a:cubicBezTo>
                  <a:pt x="7850689" y="3699029"/>
                  <a:pt x="7898187" y="3680309"/>
                  <a:pt x="7932274" y="3642870"/>
                </a:cubicBezTo>
                <a:lnTo>
                  <a:pt x="7932274" y="3662148"/>
                </a:lnTo>
                <a:cubicBezTo>
                  <a:pt x="7932274" y="3703499"/>
                  <a:pt x="7921517" y="3734373"/>
                  <a:pt x="7900003" y="3754769"/>
                </a:cubicBezTo>
                <a:cubicBezTo>
                  <a:pt x="7878489" y="3775165"/>
                  <a:pt x="7845101" y="3785364"/>
                  <a:pt x="7799838" y="3785364"/>
                </a:cubicBezTo>
                <a:cubicBezTo>
                  <a:pt x="7770781" y="3785364"/>
                  <a:pt x="7741723" y="3780753"/>
                  <a:pt x="7712665" y="3771533"/>
                </a:cubicBezTo>
                <a:cubicBezTo>
                  <a:pt x="7683608" y="3762313"/>
                  <a:pt x="7659579" y="3749880"/>
                  <a:pt x="7640580" y="3734233"/>
                </a:cubicBezTo>
                <a:lnTo>
                  <a:pt x="7588612" y="3828112"/>
                </a:lnTo>
                <a:cubicBezTo>
                  <a:pt x="7614317" y="3848229"/>
                  <a:pt x="7646727" y="3863596"/>
                  <a:pt x="7685843" y="3874213"/>
                </a:cubicBezTo>
                <a:cubicBezTo>
                  <a:pt x="7724959" y="3884830"/>
                  <a:pt x="7766310" y="3890139"/>
                  <a:pt x="7809896" y="3890139"/>
                </a:cubicBezTo>
                <a:cubicBezTo>
                  <a:pt x="7892599" y="3890139"/>
                  <a:pt x="7955464" y="3870022"/>
                  <a:pt x="7998491" y="3829788"/>
                </a:cubicBezTo>
                <a:cubicBezTo>
                  <a:pt x="8041520" y="3789555"/>
                  <a:pt x="8063033" y="3728087"/>
                  <a:pt x="8063033" y="3645384"/>
                </a:cubicBezTo>
                <a:lnTo>
                  <a:pt x="8063033" y="3269871"/>
                </a:lnTo>
                <a:lnTo>
                  <a:pt x="7938979" y="3269871"/>
                </a:lnTo>
                <a:lnTo>
                  <a:pt x="7938979" y="3327706"/>
                </a:lnTo>
                <a:cubicBezTo>
                  <a:pt x="7904893" y="3284679"/>
                  <a:pt x="7855159" y="3263165"/>
                  <a:pt x="7789780" y="3263165"/>
                </a:cubicBezTo>
                <a:close/>
                <a:moveTo>
                  <a:pt x="7265372" y="3263165"/>
                </a:moveTo>
                <a:cubicBezTo>
                  <a:pt x="7229049" y="3263165"/>
                  <a:pt x="7193706" y="3267915"/>
                  <a:pt x="7159339" y="3277415"/>
                </a:cubicBezTo>
                <a:cubicBezTo>
                  <a:pt x="7124973" y="3286914"/>
                  <a:pt x="7095496" y="3300325"/>
                  <a:pt x="7070909" y="3317648"/>
                </a:cubicBezTo>
                <a:lnTo>
                  <a:pt x="7117849" y="3409012"/>
                </a:lnTo>
                <a:cubicBezTo>
                  <a:pt x="7134054" y="3396159"/>
                  <a:pt x="7153752" y="3385961"/>
                  <a:pt x="7176941" y="3378417"/>
                </a:cubicBezTo>
                <a:cubicBezTo>
                  <a:pt x="7200131" y="3370874"/>
                  <a:pt x="7223741" y="3367102"/>
                  <a:pt x="7247769" y="3367102"/>
                </a:cubicBezTo>
                <a:cubicBezTo>
                  <a:pt x="7282415" y="3367102"/>
                  <a:pt x="7308399" y="3374785"/>
                  <a:pt x="7325722" y="3390152"/>
                </a:cubicBezTo>
                <a:cubicBezTo>
                  <a:pt x="7343045" y="3405519"/>
                  <a:pt x="7351706" y="3427452"/>
                  <a:pt x="7351706" y="3455951"/>
                </a:cubicBezTo>
                <a:lnTo>
                  <a:pt x="7247769" y="3455951"/>
                </a:lnTo>
                <a:cubicBezTo>
                  <a:pt x="7181831" y="3455951"/>
                  <a:pt x="7133076" y="3467965"/>
                  <a:pt x="7101504" y="3491994"/>
                </a:cubicBezTo>
                <a:cubicBezTo>
                  <a:pt x="7069932" y="3516022"/>
                  <a:pt x="7054146" y="3548991"/>
                  <a:pt x="7054146" y="3590901"/>
                </a:cubicBezTo>
                <a:cubicBezTo>
                  <a:pt x="7054146" y="3617165"/>
                  <a:pt x="7060851" y="3640634"/>
                  <a:pt x="7074262" y="3661310"/>
                </a:cubicBezTo>
                <a:cubicBezTo>
                  <a:pt x="7087673" y="3681986"/>
                  <a:pt x="7107092" y="3698191"/>
                  <a:pt x="7132517" y="3709926"/>
                </a:cubicBezTo>
                <a:cubicBezTo>
                  <a:pt x="7157943" y="3721660"/>
                  <a:pt x="7187977" y="3727528"/>
                  <a:pt x="7222623" y="3727528"/>
                </a:cubicBezTo>
                <a:cubicBezTo>
                  <a:pt x="7289679" y="3727528"/>
                  <a:pt x="7335501" y="3706573"/>
                  <a:pt x="7360088" y="3664663"/>
                </a:cubicBezTo>
                <a:lnTo>
                  <a:pt x="7360088" y="3720822"/>
                </a:lnTo>
                <a:lnTo>
                  <a:pt x="7482465" y="3720822"/>
                </a:lnTo>
                <a:lnTo>
                  <a:pt x="7482465" y="3463495"/>
                </a:lnTo>
                <a:cubicBezTo>
                  <a:pt x="7482465" y="3396439"/>
                  <a:pt x="7463746" y="3346287"/>
                  <a:pt x="7426306" y="3313038"/>
                </a:cubicBezTo>
                <a:cubicBezTo>
                  <a:pt x="7388866" y="3279789"/>
                  <a:pt x="7335221" y="3263165"/>
                  <a:pt x="7265372" y="3263165"/>
                </a:cubicBezTo>
                <a:close/>
                <a:moveTo>
                  <a:pt x="5569921" y="3263165"/>
                </a:moveTo>
                <a:cubicBezTo>
                  <a:pt x="5533600" y="3263165"/>
                  <a:pt x="5498255" y="3267915"/>
                  <a:pt x="5463889" y="3277415"/>
                </a:cubicBezTo>
                <a:cubicBezTo>
                  <a:pt x="5429523" y="3286914"/>
                  <a:pt x="5400046" y="3300325"/>
                  <a:pt x="5375459" y="3317648"/>
                </a:cubicBezTo>
                <a:lnTo>
                  <a:pt x="5422398" y="3409012"/>
                </a:lnTo>
                <a:cubicBezTo>
                  <a:pt x="5438603" y="3396159"/>
                  <a:pt x="5458301" y="3385961"/>
                  <a:pt x="5481491" y="3378417"/>
                </a:cubicBezTo>
                <a:cubicBezTo>
                  <a:pt x="5504682" y="3370874"/>
                  <a:pt x="5528291" y="3367102"/>
                  <a:pt x="5552319" y="3367102"/>
                </a:cubicBezTo>
                <a:cubicBezTo>
                  <a:pt x="5586965" y="3367102"/>
                  <a:pt x="5612949" y="3374785"/>
                  <a:pt x="5630273" y="3390152"/>
                </a:cubicBezTo>
                <a:cubicBezTo>
                  <a:pt x="5647595" y="3405519"/>
                  <a:pt x="5656256" y="3427452"/>
                  <a:pt x="5656256" y="3455951"/>
                </a:cubicBezTo>
                <a:lnTo>
                  <a:pt x="5552319" y="3455951"/>
                </a:lnTo>
                <a:cubicBezTo>
                  <a:pt x="5486381" y="3455951"/>
                  <a:pt x="5437626" y="3467965"/>
                  <a:pt x="5406053" y="3491994"/>
                </a:cubicBezTo>
                <a:cubicBezTo>
                  <a:pt x="5374481" y="3516022"/>
                  <a:pt x="5358696" y="3548991"/>
                  <a:pt x="5358696" y="3590901"/>
                </a:cubicBezTo>
                <a:cubicBezTo>
                  <a:pt x="5358696" y="3617165"/>
                  <a:pt x="5365400" y="3640634"/>
                  <a:pt x="5378812" y="3661310"/>
                </a:cubicBezTo>
                <a:cubicBezTo>
                  <a:pt x="5392223" y="3681986"/>
                  <a:pt x="5411641" y="3698191"/>
                  <a:pt x="5437067" y="3709926"/>
                </a:cubicBezTo>
                <a:cubicBezTo>
                  <a:pt x="5462492" y="3721660"/>
                  <a:pt x="5492528" y="3727528"/>
                  <a:pt x="5527173" y="3727528"/>
                </a:cubicBezTo>
                <a:cubicBezTo>
                  <a:pt x="5594229" y="3727528"/>
                  <a:pt x="5640052" y="3706573"/>
                  <a:pt x="5664638" y="3664663"/>
                </a:cubicBezTo>
                <a:lnTo>
                  <a:pt x="5664638" y="3720822"/>
                </a:lnTo>
                <a:lnTo>
                  <a:pt x="5787015" y="3720822"/>
                </a:lnTo>
                <a:lnTo>
                  <a:pt x="5787015" y="3463495"/>
                </a:lnTo>
                <a:cubicBezTo>
                  <a:pt x="5787015" y="3396439"/>
                  <a:pt x="5768296" y="3346287"/>
                  <a:pt x="5730856" y="3313038"/>
                </a:cubicBezTo>
                <a:cubicBezTo>
                  <a:pt x="5693416" y="3279789"/>
                  <a:pt x="5639771" y="3263165"/>
                  <a:pt x="5569921" y="3263165"/>
                </a:cubicBezTo>
                <a:close/>
                <a:moveTo>
                  <a:pt x="4778280" y="3263165"/>
                </a:moveTo>
                <a:cubicBezTo>
                  <a:pt x="4749222" y="3263165"/>
                  <a:pt x="4722539" y="3268194"/>
                  <a:pt x="4698232" y="3278253"/>
                </a:cubicBezTo>
                <a:cubicBezTo>
                  <a:pt x="4673924" y="3288311"/>
                  <a:pt x="4653388" y="3302840"/>
                  <a:pt x="4636624" y="3321839"/>
                </a:cubicBezTo>
                <a:lnTo>
                  <a:pt x="4636624" y="3269871"/>
                </a:lnTo>
                <a:lnTo>
                  <a:pt x="4511732" y="3269871"/>
                </a:lnTo>
                <a:lnTo>
                  <a:pt x="4511732" y="3720822"/>
                </a:lnTo>
                <a:lnTo>
                  <a:pt x="4642491" y="3720822"/>
                </a:lnTo>
                <a:lnTo>
                  <a:pt x="4642491" y="3494508"/>
                </a:lnTo>
                <a:cubicBezTo>
                  <a:pt x="4642491" y="3455392"/>
                  <a:pt x="4651432" y="3425915"/>
                  <a:pt x="4669314" y="3406078"/>
                </a:cubicBezTo>
                <a:cubicBezTo>
                  <a:pt x="4687195" y="3386241"/>
                  <a:pt x="4711224" y="3376322"/>
                  <a:pt x="4741399" y="3376322"/>
                </a:cubicBezTo>
                <a:cubicBezTo>
                  <a:pt x="4798397" y="3376322"/>
                  <a:pt x="4826895" y="3411806"/>
                  <a:pt x="4826895" y="3482773"/>
                </a:cubicBezTo>
                <a:lnTo>
                  <a:pt x="4826895" y="3720822"/>
                </a:lnTo>
                <a:lnTo>
                  <a:pt x="4957654" y="3720822"/>
                </a:lnTo>
                <a:lnTo>
                  <a:pt x="4957654" y="3494508"/>
                </a:lnTo>
                <a:cubicBezTo>
                  <a:pt x="4957654" y="3455392"/>
                  <a:pt x="4966595" y="3425915"/>
                  <a:pt x="4984477" y="3406078"/>
                </a:cubicBezTo>
                <a:cubicBezTo>
                  <a:pt x="5002358" y="3386241"/>
                  <a:pt x="5026667" y="3376322"/>
                  <a:pt x="5057400" y="3376322"/>
                </a:cubicBezTo>
                <a:cubicBezTo>
                  <a:pt x="5084781" y="3376322"/>
                  <a:pt x="5105876" y="3385123"/>
                  <a:pt x="5120684" y="3402725"/>
                </a:cubicBezTo>
                <a:cubicBezTo>
                  <a:pt x="5135492" y="3420327"/>
                  <a:pt x="5142897" y="3447010"/>
                  <a:pt x="5142897" y="3482773"/>
                </a:cubicBezTo>
                <a:lnTo>
                  <a:pt x="5142897" y="3720822"/>
                </a:lnTo>
                <a:lnTo>
                  <a:pt x="5273656" y="3720822"/>
                </a:lnTo>
                <a:lnTo>
                  <a:pt x="5273656" y="3462657"/>
                </a:lnTo>
                <a:cubicBezTo>
                  <a:pt x="5273656" y="3396159"/>
                  <a:pt x="5257032" y="3346287"/>
                  <a:pt x="5223784" y="3313038"/>
                </a:cubicBezTo>
                <a:cubicBezTo>
                  <a:pt x="5190534" y="3279789"/>
                  <a:pt x="5145691" y="3263165"/>
                  <a:pt x="5089252" y="3263165"/>
                </a:cubicBezTo>
                <a:cubicBezTo>
                  <a:pt x="5055724" y="3263165"/>
                  <a:pt x="5024851" y="3269591"/>
                  <a:pt x="4996631" y="3282444"/>
                </a:cubicBezTo>
                <a:cubicBezTo>
                  <a:pt x="4968412" y="3295296"/>
                  <a:pt x="4945081" y="3313457"/>
                  <a:pt x="4926641" y="3336927"/>
                </a:cubicBezTo>
                <a:cubicBezTo>
                  <a:pt x="4910995" y="3312898"/>
                  <a:pt x="4890319" y="3294598"/>
                  <a:pt x="4864614" y="3282024"/>
                </a:cubicBezTo>
                <a:cubicBezTo>
                  <a:pt x="4838909" y="3269451"/>
                  <a:pt x="4810131" y="3263165"/>
                  <a:pt x="4778280" y="3263165"/>
                </a:cubicBezTo>
                <a:close/>
                <a:moveTo>
                  <a:pt x="4185367" y="3263165"/>
                </a:moveTo>
                <a:cubicBezTo>
                  <a:pt x="4140105" y="3263165"/>
                  <a:pt x="4099173" y="3273084"/>
                  <a:pt x="4062571" y="3292921"/>
                </a:cubicBezTo>
                <a:cubicBezTo>
                  <a:pt x="4025970" y="3312758"/>
                  <a:pt x="3997192" y="3340419"/>
                  <a:pt x="3976237" y="3375903"/>
                </a:cubicBezTo>
                <a:cubicBezTo>
                  <a:pt x="3955282" y="3411387"/>
                  <a:pt x="3944804" y="3451201"/>
                  <a:pt x="3944804" y="3495346"/>
                </a:cubicBezTo>
                <a:cubicBezTo>
                  <a:pt x="3944804" y="3540050"/>
                  <a:pt x="3955421" y="3580005"/>
                  <a:pt x="3976656" y="3615209"/>
                </a:cubicBezTo>
                <a:cubicBezTo>
                  <a:pt x="3997890" y="3650413"/>
                  <a:pt x="4028065" y="3677934"/>
                  <a:pt x="4067181" y="3697772"/>
                </a:cubicBezTo>
                <a:cubicBezTo>
                  <a:pt x="4106297" y="3717609"/>
                  <a:pt x="4151281" y="3727528"/>
                  <a:pt x="4202132" y="3727528"/>
                </a:cubicBezTo>
                <a:cubicBezTo>
                  <a:pt x="4283716" y="3727528"/>
                  <a:pt x="4345743" y="3703220"/>
                  <a:pt x="4388212" y="3654604"/>
                </a:cubicBezTo>
                <a:lnTo>
                  <a:pt x="4318641" y="3579166"/>
                </a:lnTo>
                <a:cubicBezTo>
                  <a:pt x="4302995" y="3594254"/>
                  <a:pt x="4286091" y="3605290"/>
                  <a:pt x="4267931" y="3612275"/>
                </a:cubicBezTo>
                <a:cubicBezTo>
                  <a:pt x="4249769" y="3619260"/>
                  <a:pt x="4228955" y="3622753"/>
                  <a:pt x="4205484" y="3622753"/>
                </a:cubicBezTo>
                <a:cubicBezTo>
                  <a:pt x="4171398" y="3622753"/>
                  <a:pt x="4142899" y="3614650"/>
                  <a:pt x="4119988" y="3598445"/>
                </a:cubicBezTo>
                <a:cubicBezTo>
                  <a:pt x="4097077" y="3582240"/>
                  <a:pt x="4082548" y="3560167"/>
                  <a:pt x="4076402" y="3532227"/>
                </a:cubicBezTo>
                <a:lnTo>
                  <a:pt x="4417549" y="3532227"/>
                </a:lnTo>
                <a:cubicBezTo>
                  <a:pt x="4419225" y="3510434"/>
                  <a:pt x="4420063" y="3498699"/>
                  <a:pt x="4420063" y="3497023"/>
                </a:cubicBezTo>
                <a:cubicBezTo>
                  <a:pt x="4420063" y="3450084"/>
                  <a:pt x="4409865" y="3408872"/>
                  <a:pt x="4389469" y="3373388"/>
                </a:cubicBezTo>
                <a:cubicBezTo>
                  <a:pt x="4369074" y="3337904"/>
                  <a:pt x="4340993" y="3310663"/>
                  <a:pt x="4305230" y="3291664"/>
                </a:cubicBezTo>
                <a:cubicBezTo>
                  <a:pt x="4269467" y="3272665"/>
                  <a:pt x="4229513" y="3263165"/>
                  <a:pt x="4185367" y="3263165"/>
                </a:cubicBezTo>
                <a:close/>
                <a:moveTo>
                  <a:pt x="3119939" y="3263165"/>
                </a:moveTo>
                <a:cubicBezTo>
                  <a:pt x="3071883" y="3263165"/>
                  <a:pt x="3028715" y="3273084"/>
                  <a:pt x="2990437" y="3292921"/>
                </a:cubicBezTo>
                <a:cubicBezTo>
                  <a:pt x="2952159" y="3312758"/>
                  <a:pt x="2922264" y="3340279"/>
                  <a:pt x="2900750" y="3375484"/>
                </a:cubicBezTo>
                <a:cubicBezTo>
                  <a:pt x="2879236" y="3410688"/>
                  <a:pt x="2868479" y="3450642"/>
                  <a:pt x="2868479" y="3495346"/>
                </a:cubicBezTo>
                <a:cubicBezTo>
                  <a:pt x="2868479" y="3540050"/>
                  <a:pt x="2879236" y="3580005"/>
                  <a:pt x="2900750" y="3615209"/>
                </a:cubicBezTo>
                <a:cubicBezTo>
                  <a:pt x="2922264" y="3650413"/>
                  <a:pt x="2952159" y="3677934"/>
                  <a:pt x="2990437" y="3697772"/>
                </a:cubicBezTo>
                <a:cubicBezTo>
                  <a:pt x="3028715" y="3717609"/>
                  <a:pt x="3071883" y="3727528"/>
                  <a:pt x="3119939" y="3727528"/>
                </a:cubicBezTo>
                <a:cubicBezTo>
                  <a:pt x="3167437" y="3727528"/>
                  <a:pt x="3208928" y="3717469"/>
                  <a:pt x="3244412" y="3697353"/>
                </a:cubicBezTo>
                <a:cubicBezTo>
                  <a:pt x="3279896" y="3677236"/>
                  <a:pt x="3305740" y="3649296"/>
                  <a:pt x="3321945" y="3613533"/>
                </a:cubicBezTo>
                <a:lnTo>
                  <a:pt x="3220523" y="3558211"/>
                </a:lnTo>
                <a:cubicBezTo>
                  <a:pt x="3197613" y="3599563"/>
                  <a:pt x="3163805" y="3620238"/>
                  <a:pt x="3119101" y="3620238"/>
                </a:cubicBezTo>
                <a:cubicBezTo>
                  <a:pt x="3085014" y="3620238"/>
                  <a:pt x="3056795" y="3609062"/>
                  <a:pt x="3034443" y="3586710"/>
                </a:cubicBezTo>
                <a:cubicBezTo>
                  <a:pt x="3012091" y="3564358"/>
                  <a:pt x="3000915" y="3533904"/>
                  <a:pt x="3000915" y="3495346"/>
                </a:cubicBezTo>
                <a:cubicBezTo>
                  <a:pt x="3000915" y="3456789"/>
                  <a:pt x="3012091" y="3426335"/>
                  <a:pt x="3034443" y="3403983"/>
                </a:cubicBezTo>
                <a:cubicBezTo>
                  <a:pt x="3056795" y="3381631"/>
                  <a:pt x="3085014" y="3370455"/>
                  <a:pt x="3119101" y="3370455"/>
                </a:cubicBezTo>
                <a:cubicBezTo>
                  <a:pt x="3163246" y="3370455"/>
                  <a:pt x="3197054" y="3391130"/>
                  <a:pt x="3220523" y="3432481"/>
                </a:cubicBezTo>
                <a:lnTo>
                  <a:pt x="3321945" y="3377998"/>
                </a:lnTo>
                <a:cubicBezTo>
                  <a:pt x="3305740" y="3341118"/>
                  <a:pt x="3279896" y="3312758"/>
                  <a:pt x="3244412" y="3292921"/>
                </a:cubicBezTo>
                <a:cubicBezTo>
                  <a:pt x="3208928" y="3273084"/>
                  <a:pt x="3167437" y="3263165"/>
                  <a:pt x="3119939" y="3263165"/>
                </a:cubicBezTo>
                <a:close/>
                <a:moveTo>
                  <a:pt x="6285516" y="3245563"/>
                </a:moveTo>
                <a:lnTo>
                  <a:pt x="6409569" y="3245563"/>
                </a:lnTo>
                <a:cubicBezTo>
                  <a:pt x="6468243" y="3245563"/>
                  <a:pt x="6515043" y="3261908"/>
                  <a:pt x="6549968" y="3294598"/>
                </a:cubicBezTo>
                <a:cubicBezTo>
                  <a:pt x="6584893" y="3327287"/>
                  <a:pt x="6602355" y="3371572"/>
                  <a:pt x="6602355" y="3427452"/>
                </a:cubicBezTo>
                <a:cubicBezTo>
                  <a:pt x="6602355" y="3483332"/>
                  <a:pt x="6584893" y="3527617"/>
                  <a:pt x="6549968" y="3560307"/>
                </a:cubicBezTo>
                <a:cubicBezTo>
                  <a:pt x="6515043" y="3592997"/>
                  <a:pt x="6468243" y="3609342"/>
                  <a:pt x="6409569" y="3609342"/>
                </a:cubicBezTo>
                <a:lnTo>
                  <a:pt x="6285516" y="3609342"/>
                </a:lnTo>
                <a:close/>
                <a:moveTo>
                  <a:pt x="6149727" y="3134082"/>
                </a:moveTo>
                <a:lnTo>
                  <a:pt x="6149727" y="3720822"/>
                </a:lnTo>
                <a:lnTo>
                  <a:pt x="6416275" y="3720822"/>
                </a:lnTo>
                <a:cubicBezTo>
                  <a:pt x="6479978" y="3720822"/>
                  <a:pt x="6536277" y="3708668"/>
                  <a:pt x="6585172" y="3684360"/>
                </a:cubicBezTo>
                <a:cubicBezTo>
                  <a:pt x="6634067" y="3660053"/>
                  <a:pt x="6672065" y="3625826"/>
                  <a:pt x="6699167" y="3581681"/>
                </a:cubicBezTo>
                <a:cubicBezTo>
                  <a:pt x="6726269" y="3537536"/>
                  <a:pt x="6739820" y="3486126"/>
                  <a:pt x="6739820" y="3427452"/>
                </a:cubicBezTo>
                <a:cubicBezTo>
                  <a:pt x="6739820" y="3368778"/>
                  <a:pt x="6726269" y="3317369"/>
                  <a:pt x="6699167" y="3273224"/>
                </a:cubicBezTo>
                <a:cubicBezTo>
                  <a:pt x="6672065" y="3229078"/>
                  <a:pt x="6634067" y="3194852"/>
                  <a:pt x="6585172" y="3170544"/>
                </a:cubicBezTo>
                <a:cubicBezTo>
                  <a:pt x="6536277" y="3146236"/>
                  <a:pt x="6479978" y="3134082"/>
                  <a:pt x="6416275" y="3134082"/>
                </a:cubicBezTo>
                <a:close/>
                <a:moveTo>
                  <a:pt x="2590730" y="3124024"/>
                </a:moveTo>
                <a:cubicBezTo>
                  <a:pt x="2537086" y="3124024"/>
                  <a:pt x="2491683" y="3132126"/>
                  <a:pt x="2454523" y="3148332"/>
                </a:cubicBezTo>
                <a:cubicBezTo>
                  <a:pt x="2417363" y="3164537"/>
                  <a:pt x="2389562" y="3186470"/>
                  <a:pt x="2371122" y="3214130"/>
                </a:cubicBezTo>
                <a:cubicBezTo>
                  <a:pt x="2352682" y="3241791"/>
                  <a:pt x="2343461" y="3272665"/>
                  <a:pt x="2343461" y="3306752"/>
                </a:cubicBezTo>
                <a:cubicBezTo>
                  <a:pt x="2343461" y="3345868"/>
                  <a:pt x="2353659" y="3377160"/>
                  <a:pt x="2374056" y="3400630"/>
                </a:cubicBezTo>
                <a:cubicBezTo>
                  <a:pt x="2394452" y="3424099"/>
                  <a:pt x="2418899" y="3441143"/>
                  <a:pt x="2447398" y="3451760"/>
                </a:cubicBezTo>
                <a:cubicBezTo>
                  <a:pt x="2475897" y="3462377"/>
                  <a:pt x="2512498" y="3472994"/>
                  <a:pt x="2557202" y="3483612"/>
                </a:cubicBezTo>
                <a:cubicBezTo>
                  <a:pt x="2586260" y="3490317"/>
                  <a:pt x="2609310" y="3496464"/>
                  <a:pt x="2626354" y="3502052"/>
                </a:cubicBezTo>
                <a:cubicBezTo>
                  <a:pt x="2643397" y="3507640"/>
                  <a:pt x="2657367" y="3515044"/>
                  <a:pt x="2668264" y="3524264"/>
                </a:cubicBezTo>
                <a:cubicBezTo>
                  <a:pt x="2679160" y="3533484"/>
                  <a:pt x="2684609" y="3545080"/>
                  <a:pt x="2684609" y="3559050"/>
                </a:cubicBezTo>
                <a:cubicBezTo>
                  <a:pt x="2684609" y="3578049"/>
                  <a:pt x="2675389" y="3593276"/>
                  <a:pt x="2656948" y="3604731"/>
                </a:cubicBezTo>
                <a:cubicBezTo>
                  <a:pt x="2638508" y="3616187"/>
                  <a:pt x="2610009" y="3621915"/>
                  <a:pt x="2571452" y="3621915"/>
                </a:cubicBezTo>
                <a:cubicBezTo>
                  <a:pt x="2536806" y="3621915"/>
                  <a:pt x="2502161" y="3616327"/>
                  <a:pt x="2467515" y="3605151"/>
                </a:cubicBezTo>
                <a:cubicBezTo>
                  <a:pt x="2432869" y="3593975"/>
                  <a:pt x="2402974" y="3579166"/>
                  <a:pt x="2377828" y="3560726"/>
                </a:cubicBezTo>
                <a:lnTo>
                  <a:pt x="2331727" y="3662986"/>
                </a:lnTo>
                <a:cubicBezTo>
                  <a:pt x="2357990" y="3683103"/>
                  <a:pt x="2392775" y="3699448"/>
                  <a:pt x="2436083" y="3712021"/>
                </a:cubicBezTo>
                <a:cubicBezTo>
                  <a:pt x="2479389" y="3724594"/>
                  <a:pt x="2524233" y="3730881"/>
                  <a:pt x="2570614" y="3730881"/>
                </a:cubicBezTo>
                <a:cubicBezTo>
                  <a:pt x="2624258" y="3730881"/>
                  <a:pt x="2669800" y="3722778"/>
                  <a:pt x="2707240" y="3706573"/>
                </a:cubicBezTo>
                <a:cubicBezTo>
                  <a:pt x="2744680" y="3690368"/>
                  <a:pt x="2772759" y="3668435"/>
                  <a:pt x="2791479" y="3640774"/>
                </a:cubicBezTo>
                <a:cubicBezTo>
                  <a:pt x="2810199" y="3613113"/>
                  <a:pt x="2819559" y="3582519"/>
                  <a:pt x="2819559" y="3548991"/>
                </a:cubicBezTo>
                <a:cubicBezTo>
                  <a:pt x="2819559" y="3509875"/>
                  <a:pt x="2809361" y="3478862"/>
                  <a:pt x="2788965" y="3455951"/>
                </a:cubicBezTo>
                <a:cubicBezTo>
                  <a:pt x="2768569" y="3433040"/>
                  <a:pt x="2744121" y="3416276"/>
                  <a:pt x="2715622" y="3405659"/>
                </a:cubicBezTo>
                <a:cubicBezTo>
                  <a:pt x="2687123" y="3395042"/>
                  <a:pt x="2650522" y="3384425"/>
                  <a:pt x="2605818" y="3373807"/>
                </a:cubicBezTo>
                <a:cubicBezTo>
                  <a:pt x="2562790" y="3364308"/>
                  <a:pt x="2530799" y="3354669"/>
                  <a:pt x="2509844" y="3344889"/>
                </a:cubicBezTo>
                <a:cubicBezTo>
                  <a:pt x="2488889" y="3335110"/>
                  <a:pt x="2478412" y="3320163"/>
                  <a:pt x="2478412" y="3300046"/>
                </a:cubicBezTo>
                <a:cubicBezTo>
                  <a:pt x="2478412" y="3279929"/>
                  <a:pt x="2487492" y="3263724"/>
                  <a:pt x="2505653" y="3251430"/>
                </a:cubicBezTo>
                <a:cubicBezTo>
                  <a:pt x="2523814" y="3239137"/>
                  <a:pt x="2551894" y="3232990"/>
                  <a:pt x="2589892" y="3232990"/>
                </a:cubicBezTo>
                <a:cubicBezTo>
                  <a:pt x="2644096" y="3232990"/>
                  <a:pt x="2698299" y="3248357"/>
                  <a:pt x="2752503" y="3279091"/>
                </a:cubicBezTo>
                <a:lnTo>
                  <a:pt x="2794413" y="3175992"/>
                </a:lnTo>
                <a:cubicBezTo>
                  <a:pt x="2767591" y="3159228"/>
                  <a:pt x="2736298" y="3146376"/>
                  <a:pt x="2700535" y="3137435"/>
                </a:cubicBezTo>
                <a:cubicBezTo>
                  <a:pt x="2664771" y="3128494"/>
                  <a:pt x="2628170" y="3124024"/>
                  <a:pt x="2590730" y="3124024"/>
                </a:cubicBezTo>
                <a:close/>
                <a:moveTo>
                  <a:pt x="3397307" y="3098878"/>
                </a:moveTo>
                <a:lnTo>
                  <a:pt x="3397307" y="3720822"/>
                </a:lnTo>
                <a:lnTo>
                  <a:pt x="3528066" y="3720822"/>
                </a:lnTo>
                <a:lnTo>
                  <a:pt x="3528066" y="3497861"/>
                </a:lnTo>
                <a:cubicBezTo>
                  <a:pt x="3528066" y="3457627"/>
                  <a:pt x="3537846" y="3427313"/>
                  <a:pt x="3557403" y="3406916"/>
                </a:cubicBezTo>
                <a:cubicBezTo>
                  <a:pt x="3576961" y="3386520"/>
                  <a:pt x="3603225" y="3376322"/>
                  <a:pt x="3636194" y="3376322"/>
                </a:cubicBezTo>
                <a:cubicBezTo>
                  <a:pt x="3665811" y="3376322"/>
                  <a:pt x="3688442" y="3385123"/>
                  <a:pt x="3704088" y="3402725"/>
                </a:cubicBezTo>
                <a:cubicBezTo>
                  <a:pt x="3719735" y="3420327"/>
                  <a:pt x="3727558" y="3447010"/>
                  <a:pt x="3727558" y="3482773"/>
                </a:cubicBezTo>
                <a:lnTo>
                  <a:pt x="3727558" y="3720822"/>
                </a:lnTo>
                <a:lnTo>
                  <a:pt x="3858317" y="3720822"/>
                </a:lnTo>
                <a:lnTo>
                  <a:pt x="3858317" y="3462657"/>
                </a:lnTo>
                <a:cubicBezTo>
                  <a:pt x="3858317" y="3396718"/>
                  <a:pt x="3841134" y="3346985"/>
                  <a:pt x="3806768" y="3313457"/>
                </a:cubicBezTo>
                <a:cubicBezTo>
                  <a:pt x="3772402" y="3279929"/>
                  <a:pt x="3727279" y="3263165"/>
                  <a:pt x="3671399" y="3263165"/>
                </a:cubicBezTo>
                <a:cubicBezTo>
                  <a:pt x="3642341" y="3263165"/>
                  <a:pt x="3615519" y="3267775"/>
                  <a:pt x="3590932" y="3276995"/>
                </a:cubicBezTo>
                <a:cubicBezTo>
                  <a:pt x="3566344" y="3286215"/>
                  <a:pt x="3545389" y="3299487"/>
                  <a:pt x="3528066" y="3316810"/>
                </a:cubicBezTo>
                <a:lnTo>
                  <a:pt x="3528066" y="3098878"/>
                </a:lnTo>
                <a:close/>
                <a:moveTo>
                  <a:pt x="6901212" y="3061159"/>
                </a:moveTo>
                <a:cubicBezTo>
                  <a:pt x="6877183" y="3061159"/>
                  <a:pt x="6857625" y="3068144"/>
                  <a:pt x="6842538" y="3082114"/>
                </a:cubicBezTo>
                <a:cubicBezTo>
                  <a:pt x="6827450" y="3096084"/>
                  <a:pt x="6819906" y="3113407"/>
                  <a:pt x="6819906" y="3134082"/>
                </a:cubicBezTo>
                <a:cubicBezTo>
                  <a:pt x="6819906" y="3154758"/>
                  <a:pt x="6827450" y="3172081"/>
                  <a:pt x="6842538" y="3186051"/>
                </a:cubicBezTo>
                <a:cubicBezTo>
                  <a:pt x="6857625" y="3200021"/>
                  <a:pt x="6877183" y="3207006"/>
                  <a:pt x="6901212" y="3207006"/>
                </a:cubicBezTo>
                <a:cubicBezTo>
                  <a:pt x="6925240" y="3207006"/>
                  <a:pt x="6944798" y="3199881"/>
                  <a:pt x="6959886" y="3185631"/>
                </a:cubicBezTo>
                <a:cubicBezTo>
                  <a:pt x="6974974" y="3171382"/>
                  <a:pt x="6982517" y="3153361"/>
                  <a:pt x="6982517" y="3131568"/>
                </a:cubicBezTo>
                <a:cubicBezTo>
                  <a:pt x="6982517" y="3111451"/>
                  <a:pt x="6974974" y="3094687"/>
                  <a:pt x="6959886" y="3081276"/>
                </a:cubicBezTo>
                <a:cubicBezTo>
                  <a:pt x="6944798" y="3067864"/>
                  <a:pt x="6925240" y="3061159"/>
                  <a:pt x="6901212" y="306115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2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58</Words>
  <Application>Microsoft Office PowerPoint</Application>
  <PresentationFormat>Widescreen</PresentationFormat>
  <Paragraphs>18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Shahariar Sagor</dc:creator>
  <cp:lastModifiedBy>Shahariar Sagor</cp:lastModifiedBy>
  <cp:revision>19</cp:revision>
  <dcterms:created xsi:type="dcterms:W3CDTF">2024-02-02T10:03:44Z</dcterms:created>
  <dcterms:modified xsi:type="dcterms:W3CDTF">2024-02-02T16:27:14Z</dcterms:modified>
</cp:coreProperties>
</file>